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4" r:id="rId2"/>
  </p:sldMasterIdLst>
  <p:notesMasterIdLst>
    <p:notesMasterId r:id="rId41"/>
  </p:notesMasterIdLst>
  <p:sldIdLst>
    <p:sldId id="538" r:id="rId3"/>
    <p:sldId id="536" r:id="rId4"/>
    <p:sldId id="551" r:id="rId5"/>
    <p:sldId id="415" r:id="rId6"/>
    <p:sldId id="416" r:id="rId7"/>
    <p:sldId id="417" r:id="rId8"/>
    <p:sldId id="308" r:id="rId9"/>
    <p:sldId id="378" r:id="rId10"/>
    <p:sldId id="309" r:id="rId11"/>
    <p:sldId id="311" r:id="rId12"/>
    <p:sldId id="379" r:id="rId13"/>
    <p:sldId id="380" r:id="rId14"/>
    <p:sldId id="381" r:id="rId15"/>
    <p:sldId id="310" r:id="rId16"/>
    <p:sldId id="382" r:id="rId17"/>
    <p:sldId id="383" r:id="rId18"/>
    <p:sldId id="312" r:id="rId19"/>
    <p:sldId id="384" r:id="rId20"/>
    <p:sldId id="313" r:id="rId21"/>
    <p:sldId id="397" r:id="rId22"/>
    <p:sldId id="398" r:id="rId23"/>
    <p:sldId id="405" r:id="rId24"/>
    <p:sldId id="314" r:id="rId25"/>
    <p:sldId id="402" r:id="rId26"/>
    <p:sldId id="406" r:id="rId27"/>
    <p:sldId id="315" r:id="rId28"/>
    <p:sldId id="316" r:id="rId29"/>
    <p:sldId id="317" r:id="rId30"/>
    <p:sldId id="407" r:id="rId31"/>
    <p:sldId id="408" r:id="rId32"/>
    <p:sldId id="318" r:id="rId33"/>
    <p:sldId id="409" r:id="rId34"/>
    <p:sldId id="410" r:id="rId35"/>
    <p:sldId id="411" r:id="rId36"/>
    <p:sldId id="319" r:id="rId37"/>
    <p:sldId id="320" r:id="rId38"/>
    <p:sldId id="321" r:id="rId39"/>
    <p:sldId id="550" r:id="rId40"/>
  </p:sldIdLst>
  <p:sldSz cx="9144000" cy="6858000" type="screen4x3"/>
  <p:notesSz cx="6858000" cy="9144000"/>
  <p:embeddedFontLst>
    <p:embeddedFont>
      <p:font typeface="华文中宋" pitchFamily="2" charset="-122"/>
      <p:regular r:id="rId42"/>
    </p:embeddedFont>
    <p:embeddedFont>
      <p:font typeface="仿宋" pitchFamily="49" charset="-122"/>
      <p:regular r:id="rId43"/>
    </p:embeddedFont>
    <p:embeddedFont>
      <p:font typeface="Gill Sans MT" pitchFamily="34" charset="0"/>
      <p:regular r:id="rId44"/>
      <p:bold r:id="rId45"/>
      <p:italic r:id="rId46"/>
      <p:boldItalic r:id="rId47"/>
    </p:embeddedFont>
    <p:embeddedFont>
      <p:font typeface="方正姚体" pitchFamily="2" charset="-122"/>
      <p:regular r:id="rId48"/>
    </p:embeddedFont>
    <p:embeddedFont>
      <p:font typeface="幼圆" pitchFamily="49" charset="-122"/>
      <p:regular r:id="rId49"/>
    </p:embeddedFont>
    <p:embeddedFont>
      <p:font typeface="华文细黑" pitchFamily="2" charset="-122"/>
      <p:regular r:id="rId50"/>
    </p:embeddedFont>
    <p:embeddedFont>
      <p:font typeface="华文行楷" pitchFamily="2" charset="-122"/>
      <p:regular r:id="rId51"/>
    </p:embeddedFont>
    <p:embeddedFont>
      <p:font typeface="汉仪雁翎体简" charset="-122"/>
      <p:regular r:id="rId52"/>
    </p:embeddedFont>
    <p:embeddedFont>
      <p:font typeface="Aharoni" pitchFamily="2" charset="-79"/>
      <p:bold r:id="rId53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FF00"/>
    <a:srgbClr val="CCFFCC"/>
    <a:srgbClr val="66FF33"/>
    <a:srgbClr val="FF3300"/>
    <a:srgbClr val="00CCFF"/>
    <a:srgbClr val="3399FF"/>
    <a:srgbClr val="00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956" y="-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0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4097">
            <a:extLst>
              <a:ext uri="{FF2B5EF4-FFF2-40B4-BE49-F238E27FC236}">
                <a16:creationId xmlns:a16="http://schemas.microsoft.com/office/drawing/2014/main" xmlns="" id="{2369FEE8-4D55-4E3E-AFBB-1E061FFE47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b="0" noProof="1">
                <a:latin typeface="方正姚体" panose="02010601030101010101" pitchFamily="2" charset="-122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099" name="日期占位符 4098">
            <a:extLst>
              <a:ext uri="{FF2B5EF4-FFF2-40B4-BE49-F238E27FC236}">
                <a16:creationId xmlns:a16="http://schemas.microsoft.com/office/drawing/2014/main" xmlns="" id="{1ECD6552-E9B9-434A-9A75-D02E4BEF87D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b="0" noProof="1">
                <a:latin typeface="方正姚体" panose="02010601030101010101" pitchFamily="2" charset="-122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508" name="幻灯片图像占位符 4099">
            <a:extLst>
              <a:ext uri="{FF2B5EF4-FFF2-40B4-BE49-F238E27FC236}">
                <a16:creationId xmlns:a16="http://schemas.microsoft.com/office/drawing/2014/main" xmlns="" id="{035BBF2C-7A35-4AAB-85CE-EDE5E81EA20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文本占位符 4100">
            <a:extLst>
              <a:ext uri="{FF2B5EF4-FFF2-40B4-BE49-F238E27FC236}">
                <a16:creationId xmlns:a16="http://schemas.microsoft.com/office/drawing/2014/main" xmlns="" id="{AA6B9ED4-E434-44F0-9ECA-0283C3F2AB88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4102" name="页脚占位符 4101">
            <a:extLst>
              <a:ext uri="{FF2B5EF4-FFF2-40B4-BE49-F238E27FC236}">
                <a16:creationId xmlns:a16="http://schemas.microsoft.com/office/drawing/2014/main" xmlns="" id="{685107A4-B605-4D31-A862-EB6CC48F0B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b="0" noProof="1">
                <a:latin typeface="方正姚体" panose="02010601030101010101" pitchFamily="2" charset="-122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103" name="灯片编号占位符 4102">
            <a:extLst>
              <a:ext uri="{FF2B5EF4-FFF2-40B4-BE49-F238E27FC236}">
                <a16:creationId xmlns:a16="http://schemas.microsoft.com/office/drawing/2014/main" xmlns="" id="{BCB7A641-54CF-4205-8D62-88CDDA47E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 eaLnBrk="1" hangingPunct="1">
              <a:buFont typeface="Arial" panose="020B0604020202020204" pitchFamily="34" charset="0"/>
              <a:buNone/>
              <a:defRPr sz="1200" b="0" noProof="1" smtClean="0">
                <a:latin typeface="方正姚体" panose="02010601030101010101" pitchFamily="2" charset="-122"/>
                <a:ea typeface="+mn-ea"/>
                <a:cs typeface="+mn-ea"/>
              </a:defRPr>
            </a:lvl1pPr>
          </a:lstStyle>
          <a:p>
            <a:pPr>
              <a:defRPr/>
            </a:pPr>
            <a:fld id="{EF577EEB-EFE9-4418-B3B6-B2FF71B64335}" type="slidenum">
              <a:rPr lang="en-US" altLang="zh-CN"/>
              <a:pPr>
                <a:defRPr/>
              </a:pPr>
              <a:t>‹#›</a:t>
            </a:fld>
            <a:endParaRPr lang="zh-CN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方正姚体" panose="02010601030101010101" pitchFamily="2" charset="-122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方正姚体" panose="02010601030101010101" pitchFamily="2" charset="-122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方正姚体" panose="02010601030101010101" pitchFamily="2" charset="-122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方正姚体" panose="02010601030101010101" pitchFamily="2" charset="-122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方正姚体" panose="02010601030101010101" pitchFamily="2" charset="-122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xmlns="" id="{52FD316D-2457-49CC-A341-945B45F9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xmlns="" id="{E1999A49-5555-459A-9A14-76D27382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xmlns="" id="{6E6CE653-13EE-4CBA-9BD0-54185BAF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9311-02FB-4C8A-A403-8B20689DF7BF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281812283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xmlns="" id="{18807567-FA43-42E5-A7A9-37E41101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xmlns="" id="{E24888D8-58C3-4638-AEAC-923757274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xmlns="" id="{E8B60974-37F4-4118-9AC3-73319FAA9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55A0-CFD6-4EC7-B53D-5A0F08FE19FF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1366057146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xmlns="" id="{EF687C75-20C2-459B-94E7-7A3EE677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xmlns="" id="{AEC24813-C346-47BB-B4C4-5E025F33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xmlns="" id="{5D78CAF2-BD16-41AA-BAB9-994CE089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1C5DA-42E7-4E6E-86FA-61541540C78B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1228086993"/>
      </p:ext>
    </p:extLst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xmlns="" id="{E9EE9834-C436-49DA-B30A-863799AC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0001A7-6192-427B-A162-85601C7D7640}" type="datetime1">
              <a:rPr lang="zh-CN" altLang="en-US"/>
              <a:pPr>
                <a:defRPr/>
              </a:pPr>
              <a:t>2021/4/19</a:t>
            </a:fld>
            <a:endParaRPr lang="zh-CN" alt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4D796484-DCF0-4563-88FF-D4C6D4B1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xmlns="" id="{BCC93F79-1C5C-4162-86EA-8A18DA52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6C2F86-EAF0-4AD4-86F4-C4A4C2292790}" type="slidenum">
              <a:rPr lang="en-US" altLang="zh-CN"/>
              <a:pPr>
                <a:defRPr/>
              </a:pPr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xmlns="" val="4015642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748FB1-A2BF-4CC4-99BC-44184263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0B60E-9DEE-403F-B37C-7AE4F125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493F95-2F5C-4658-95E7-965C3974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FA2B-D74A-4827-A0E0-515D8887774A}" type="slidenum">
              <a:rPr lang="en-US" altLang="zh-CN"/>
              <a:pPr>
                <a:defRPr/>
              </a:pPr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xmlns="" val="3103132354"/>
      </p:ext>
    </p:extLst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xmlns="" id="{5696CAB6-19DB-4775-8A66-64DF65B44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2138A6CE-BA6C-4250-A801-14687C7E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xmlns="" id="{F34E4BFD-0652-46D8-9A35-C683D17B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873089-10B3-4939-AE77-B27C1554747D}" type="slidenum">
              <a:rPr lang="en-US" altLang="zh-CN"/>
              <a:pPr>
                <a:defRPr/>
              </a:pPr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xmlns="" val="3460879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AA30ECE-06CF-4B67-B098-9E507235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70DF908-A1CA-476C-B3E9-90FCB7B8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FC5F250-D522-4501-89E0-A6FFAA64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E5E7-29F9-463D-A890-468FB6CBA537}" type="slidenum">
              <a:rPr lang="en-US" altLang="zh-CN"/>
              <a:pPr>
                <a:defRPr/>
              </a:pPr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xmlns="" val="2259204812"/>
      </p:ext>
    </p:extLst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347F8E03-79AE-459C-8EEA-CD3E665D4B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611B9D43-76EE-41ED-AA97-4A08282A7D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6327380-BD3C-4B62-B7E6-0B52889E60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6DB3-7CD8-44C0-8BF8-A8B05A792011}" type="slidenum">
              <a:rPr lang="en-US" altLang="zh-CN"/>
              <a:pPr>
                <a:defRPr/>
              </a:pPr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xmlns="" val="3113231687"/>
      </p:ext>
    </p:extLst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C097FD7-9204-4C67-8F6D-821B58741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122DDF7-450F-44FB-9EF6-82BC3AF3F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9AD045D-D694-447A-9892-272294FA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84AE-F0A5-4A44-982C-17F59CDDCA18}" type="slidenum">
              <a:rPr lang="en-US" altLang="zh-CN"/>
              <a:pPr>
                <a:defRPr/>
              </a:pPr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xmlns="" val="2322499738"/>
      </p:ext>
    </p:extLst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511C1C9-034E-415D-920D-2D79B482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3B1C64-E227-4541-B92D-A63F775AED54}" type="datetime1">
              <a:rPr lang="zh-CN" altLang="en-US"/>
              <a:pPr>
                <a:defRPr/>
              </a:pPr>
              <a:t>2021/4/19</a:t>
            </a:fld>
            <a:endParaRPr lang="zh-CN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F40EAA7-0815-48AA-89FC-30F13C6F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D6087E-C1C5-4FC8-A927-B151BCD2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95EEA5-6CC9-452C-AEA8-2D80412380C9}" type="slidenum">
              <a:rPr lang="en-US" altLang="zh-CN"/>
              <a:pPr>
                <a:defRPr/>
              </a:pPr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xmlns="" val="3374615171"/>
      </p:ext>
    </p:extLst>
  </p:cSld>
  <p:clrMapOvr>
    <a:masterClrMapping/>
  </p:clrMapOvr>
  <p:transition spd="med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E8F86C8B-9337-4003-B972-E06614556A07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xmlns="" id="{61599DEE-6603-41EE-8A3C-999BB31B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xmlns="" id="{7BAAA3D9-F58F-4CAD-AD2F-F91479FF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350" y="6235700"/>
            <a:ext cx="3805238" cy="320675"/>
          </a:xfrm>
        </p:spPr>
        <p:txBody>
          <a:bodyPr>
            <a:normAutofit/>
          </a:bodyPr>
          <a:lstStyle>
            <a:lvl1pPr>
              <a:defRPr dirty="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xmlns="" id="{AEFAFC7E-550C-4767-85B3-45C2C090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52E9E7-9C15-44DF-ABA5-1810C10943AB}" type="slidenum">
              <a:rPr lang="en-US" altLang="zh-CN"/>
              <a:pPr>
                <a:defRPr/>
              </a:pPr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xmlns="" val="372304205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xmlns="" id="{D73B5410-5E4B-48D1-B4D3-607EA572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xmlns="" id="{C0E0E33A-D453-4E9F-A632-B999AE989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xmlns="" id="{EBB682D6-FBF7-4D4D-ACB6-C9B263D3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D1E3A-8BEC-4DF6-B5E2-74D4FBFF4D91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1187855596"/>
      </p:ext>
    </p:extLst>
  </p:cSld>
  <p:clrMapOvr>
    <a:masterClrMapping/>
  </p:clrMapOvr>
  <p:transition spd="med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788EC98C-F282-4864-9429-E875486DAF9E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xmlns="" id="{C1B2A254-0205-467A-B4AF-6D40C9F47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xmlns="" id="{2388F77F-FDED-47AD-9F12-2FEDACBA6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763" y="6235700"/>
            <a:ext cx="3803650" cy="320675"/>
          </a:xfrm>
        </p:spPr>
        <p:txBody>
          <a:bodyPr>
            <a:normAutofit/>
          </a:bodyPr>
          <a:lstStyle>
            <a:lvl1pPr>
              <a:defRPr dirty="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xmlns="" id="{E54E5CB9-C80F-47AF-8DC1-913F51C70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F50E5-F0D7-4309-9F96-3C373D9D4E48}" type="slidenum">
              <a:rPr lang="en-US" altLang="zh-CN"/>
              <a:pPr>
                <a:defRPr/>
              </a:pPr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xmlns="" val="3586768307"/>
      </p:ext>
    </p:extLst>
  </p:cSld>
  <p:clrMapOvr>
    <a:masterClrMapping/>
  </p:clrMapOvr>
  <p:transition spd="med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C9E555-A4E7-406B-B4DF-50F78F1E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D43299-D9C1-4ED1-B5C4-32117B07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9A9D56-EF21-42F7-9C7A-A9B70C6D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884A5-2638-4C13-AA86-897B1D676099}" type="slidenum">
              <a:rPr lang="en-US" altLang="zh-CN"/>
              <a:pPr>
                <a:defRPr/>
              </a:pPr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xmlns="" val="1731353631"/>
      </p:ext>
    </p:extLst>
  </p:cSld>
  <p:clrMapOvr>
    <a:masterClrMapping/>
  </p:clrMapOvr>
  <p:transition spd="med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1B89DA-9644-4F73-80C8-CEE969A3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CDF0F1-485F-494D-A4ED-DAE5684F91C2}" type="datetime1">
              <a:rPr lang="zh-CN" altLang="en-US"/>
              <a:pPr>
                <a:defRPr/>
              </a:pPr>
              <a:t>2021/4/19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EE4E52-13DF-4EF8-8305-77E75F302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7719DA-2019-4266-9022-BCFE8708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0A8347-2AF9-49A5-B7E0-49A145849A80}" type="slidenum">
              <a:rPr lang="en-US" altLang="zh-CN"/>
              <a:pPr>
                <a:defRPr/>
              </a:pPr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xmlns="" val="2549569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>
            <a:extLst>
              <a:ext uri="{FF2B5EF4-FFF2-40B4-BE49-F238E27FC236}">
                <a16:creationId xmlns:a16="http://schemas.microsoft.com/office/drawing/2014/main" xmlns="" id="{6E9D9E07-4033-449E-AD99-E7F68DEE09AB}"/>
              </a:ext>
            </a:extLst>
          </p:cNvPr>
          <p:cNvSpPr/>
          <p:nvPr/>
        </p:nvSpPr>
        <p:spPr>
          <a:xfrm>
            <a:off x="0" y="0"/>
            <a:ext cx="17637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394201" y="1520788"/>
            <a:ext cx="975285" cy="381642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804672"/>
            <a:ext cx="6396196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904864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xmlns="" id="{78C9F72D-ECBD-44F0-BBA2-3FC8DC09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xmlns="" id="{347AB2AF-AD2E-447E-9D36-3EC7D455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xmlns="" id="{55C2F9D4-5324-4B99-A327-11136541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88F9-4A2F-4E46-AA2C-EBAEA4FF27E7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1112251072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27">
            <a:extLst>
              <a:ext uri="{FF2B5EF4-FFF2-40B4-BE49-F238E27FC236}">
                <a16:creationId xmlns:a16="http://schemas.microsoft.com/office/drawing/2014/main" xmlns="" id="{935DC5CC-945C-4D22-9E86-27E3899C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>
            <a:extLst>
              <a:ext uri="{FF2B5EF4-FFF2-40B4-BE49-F238E27FC236}">
                <a16:creationId xmlns:a16="http://schemas.microsoft.com/office/drawing/2014/main" xmlns="" id="{F8F452C5-9D9E-45EF-ADCB-0F17FD2CD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>
            <a:extLst>
              <a:ext uri="{FF2B5EF4-FFF2-40B4-BE49-F238E27FC236}">
                <a16:creationId xmlns:a16="http://schemas.microsoft.com/office/drawing/2014/main" xmlns="" id="{F491EB9F-148C-48C5-BDEF-7DECB702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9FD2A-93C5-4BFB-B528-071D0B126853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4155714810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027">
            <a:extLst>
              <a:ext uri="{FF2B5EF4-FFF2-40B4-BE49-F238E27FC236}">
                <a16:creationId xmlns:a16="http://schemas.microsoft.com/office/drawing/2014/main" xmlns="" id="{21D80860-CBAD-487A-9F18-3DAE7A359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>
            <a:extLst>
              <a:ext uri="{FF2B5EF4-FFF2-40B4-BE49-F238E27FC236}">
                <a16:creationId xmlns:a16="http://schemas.microsoft.com/office/drawing/2014/main" xmlns="" id="{E4BA16C6-9847-42F8-B3FF-50D2B281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1029">
            <a:extLst>
              <a:ext uri="{FF2B5EF4-FFF2-40B4-BE49-F238E27FC236}">
                <a16:creationId xmlns:a16="http://schemas.microsoft.com/office/drawing/2014/main" xmlns="" id="{86B92B0A-5FF7-4BC4-AE4E-60C81BAD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1C16-70C1-42FD-8668-C2E34E8B6FE2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4176430581"/>
      </p:ext>
    </p:extLst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027">
            <a:extLst>
              <a:ext uri="{FF2B5EF4-FFF2-40B4-BE49-F238E27FC236}">
                <a16:creationId xmlns:a16="http://schemas.microsoft.com/office/drawing/2014/main" xmlns="" id="{7CA42A61-0B29-4F1B-B251-A484F4FA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>
            <a:extLst>
              <a:ext uri="{FF2B5EF4-FFF2-40B4-BE49-F238E27FC236}">
                <a16:creationId xmlns:a16="http://schemas.microsoft.com/office/drawing/2014/main" xmlns="" id="{04AB2F9D-03E5-4135-BE2B-B6EF499E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1029">
            <a:extLst>
              <a:ext uri="{FF2B5EF4-FFF2-40B4-BE49-F238E27FC236}">
                <a16:creationId xmlns:a16="http://schemas.microsoft.com/office/drawing/2014/main" xmlns="" id="{53D575A2-A8B0-4EC5-B4F3-2D4D47CDD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F0D8-2E11-4756-ABC9-FD2F638ABFC8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242442734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>
            <a:extLst>
              <a:ext uri="{FF2B5EF4-FFF2-40B4-BE49-F238E27FC236}">
                <a16:creationId xmlns:a16="http://schemas.microsoft.com/office/drawing/2014/main" xmlns="" id="{8668B8FA-BC2D-4C94-8D37-0CBFA479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>
            <a:extLst>
              <a:ext uri="{FF2B5EF4-FFF2-40B4-BE49-F238E27FC236}">
                <a16:creationId xmlns:a16="http://schemas.microsoft.com/office/drawing/2014/main" xmlns="" id="{255B9C38-1F6C-48A4-85EC-6B84D6184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1029">
            <a:extLst>
              <a:ext uri="{FF2B5EF4-FFF2-40B4-BE49-F238E27FC236}">
                <a16:creationId xmlns:a16="http://schemas.microsoft.com/office/drawing/2014/main" xmlns="" id="{C2418424-16E7-442B-A9E2-122A3A5B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D7559-D4DF-4026-80EB-E33193625ADF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2536133187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>
            <a:extLst>
              <a:ext uri="{FF2B5EF4-FFF2-40B4-BE49-F238E27FC236}">
                <a16:creationId xmlns:a16="http://schemas.microsoft.com/office/drawing/2014/main" xmlns="" id="{81374AD3-2FF0-499C-ADD9-D34143B6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>
            <a:extLst>
              <a:ext uri="{FF2B5EF4-FFF2-40B4-BE49-F238E27FC236}">
                <a16:creationId xmlns:a16="http://schemas.microsoft.com/office/drawing/2014/main" xmlns="" id="{98AAA0AA-65E9-42B0-A9D4-6E9DE0E8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>
            <a:extLst>
              <a:ext uri="{FF2B5EF4-FFF2-40B4-BE49-F238E27FC236}">
                <a16:creationId xmlns:a16="http://schemas.microsoft.com/office/drawing/2014/main" xmlns="" id="{84AF5494-9999-4F13-82C6-3E1C5BC4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85A33-7086-4BDB-A0C3-3E411B2D5270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3624352022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>
            <a:extLst>
              <a:ext uri="{FF2B5EF4-FFF2-40B4-BE49-F238E27FC236}">
                <a16:creationId xmlns:a16="http://schemas.microsoft.com/office/drawing/2014/main" xmlns="" id="{8787DAA5-C41B-4BAC-9BC1-230BC4D9F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>
            <a:extLst>
              <a:ext uri="{FF2B5EF4-FFF2-40B4-BE49-F238E27FC236}">
                <a16:creationId xmlns:a16="http://schemas.microsoft.com/office/drawing/2014/main" xmlns="" id="{1825DD88-28E3-47C9-AA08-DE346E64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>
            <a:extLst>
              <a:ext uri="{FF2B5EF4-FFF2-40B4-BE49-F238E27FC236}">
                <a16:creationId xmlns:a16="http://schemas.microsoft.com/office/drawing/2014/main" xmlns="" id="{0E7A9A79-49D9-4F28-85F3-0D8269D5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1966-68E1-4EDF-9325-68CBA7A533A2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1019883048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>
            <a:extLst>
              <a:ext uri="{FF2B5EF4-FFF2-40B4-BE49-F238E27FC236}">
                <a16:creationId xmlns:a16="http://schemas.microsoft.com/office/drawing/2014/main" xmlns="" id="{C63082D4-E86A-4E33-9D8F-616E1CDE34F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>
            <a:extLst>
              <a:ext uri="{FF2B5EF4-FFF2-40B4-BE49-F238E27FC236}">
                <a16:creationId xmlns:a16="http://schemas.microsoft.com/office/drawing/2014/main" xmlns="" id="{A4A90434-3BA8-46A5-9812-CB6D60F7689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>
            <a:extLst>
              <a:ext uri="{FF2B5EF4-FFF2-40B4-BE49-F238E27FC236}">
                <a16:creationId xmlns:a16="http://schemas.microsoft.com/office/drawing/2014/main" xmlns="" id="{536FA9A5-797B-4C7B-9CE3-3A9C9A6FE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b="0" noProof="1">
                <a:latin typeface="方正姚体" panose="02010601030101010101" pitchFamily="2" charset="-122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>
            <a:extLst>
              <a:ext uri="{FF2B5EF4-FFF2-40B4-BE49-F238E27FC236}">
                <a16:creationId xmlns:a16="http://schemas.microsoft.com/office/drawing/2014/main" xmlns="" id="{832BA63B-E36F-4687-853B-B71E25824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b="0" noProof="1">
                <a:latin typeface="方正姚体" panose="02010601030101010101" pitchFamily="2" charset="-122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030" name="灯片编号占位符 1029">
            <a:extLst>
              <a:ext uri="{FF2B5EF4-FFF2-40B4-BE49-F238E27FC236}">
                <a16:creationId xmlns:a16="http://schemas.microsoft.com/office/drawing/2014/main" xmlns="" id="{BAE2ADE3-5414-49BB-80D6-7F4B97359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400" b="0" noProof="1" smtClean="0">
                <a:latin typeface="方正姚体" panose="02010601030101010101" pitchFamily="2" charset="-122"/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fld id="{622C4942-84DA-4182-AF0D-0C3725D730EB}" type="slidenum">
              <a:rPr lang="en-US" altLang="zh-CN"/>
              <a:pPr>
                <a:defRPr/>
              </a:pPr>
              <a:t>‹#›</a:t>
            </a:fld>
            <a:endParaRPr lang="zh-CN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方正姚体" panose="02010601030101010101" pitchFamily="2" charset="-122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方正姚体" panose="02010601030101010101" pitchFamily="2" charset="-122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方正姚体" panose="02010601030101010101" pitchFamily="2" charset="-122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方正姚体" panose="02010601030101010101" pitchFamily="2" charset="-122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方正姚体" panose="02010601030101010101" pitchFamily="2" charset="-122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方正姚体" panose="02010601030101010101" pitchFamily="2" charset="-122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方正姚体" panose="02010601030101010101" pitchFamily="2" charset="-122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方正姚体" panose="02010601030101010101" pitchFamily="2" charset="-122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方正姚体" panose="02010601030101010101" pitchFamily="2" charset="-122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方正姚体" panose="02010601030101010101" pitchFamily="2" charset="-122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1D27049-0771-4D60-993E-7141B720AB63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693C18A1-48CA-400E-9BD7-1516ED003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DD7F1C-B0FE-43EB-A92C-F71EB84D9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000" dirty="0">
                <a:solidFill>
                  <a:schemeClr val="tx1">
                    <a:alpha val="70000"/>
                  </a:schemeClr>
                </a:solidFill>
                <a:latin typeface="方正姚体" panose="02010601030101010101" pitchFamily="2" charset="-122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89E784-1B91-4A03-952B-240549F84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panose="020B0604020202020204" pitchFamily="34" charset="0"/>
              <a:buNone/>
              <a:defRPr sz="1000" dirty="0">
                <a:solidFill>
                  <a:schemeClr val="tx1">
                    <a:alpha val="70000"/>
                  </a:schemeClr>
                </a:solidFill>
                <a:latin typeface="方正姚体" panose="02010601030101010101" pitchFamily="2" charset="-122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663A50-330A-45D3-BEDD-F10A5C1D9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 eaLnBrk="1" hangingPunct="1">
              <a:buFont typeface="Arial" panose="020B0604020202020204" pitchFamily="34" charset="0"/>
              <a:buNone/>
              <a:defRPr sz="1100" spc="0" baseline="0" smtClean="0">
                <a:solidFill>
                  <a:srgbClr val="FFFFFF"/>
                </a:solidFill>
                <a:latin typeface="方正姚体" panose="02010601030101010101" pitchFamily="2" charset="-122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F7409B-07D8-4B73-ABCA-646D2AB55700}" type="slidenum">
              <a:rPr lang="en-US" altLang="zh-CN"/>
              <a:pPr>
                <a:defRPr/>
              </a:pPr>
              <a:t>‹#›</a:t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25" r:id="rId2"/>
    <p:sldLayoutId id="2147483742" r:id="rId3"/>
    <p:sldLayoutId id="2147483726" r:id="rId4"/>
    <p:sldLayoutId id="2147483727" r:id="rId5"/>
    <p:sldLayoutId id="2147483728" r:id="rId6"/>
    <p:sldLayoutId id="2147483743" r:id="rId7"/>
    <p:sldLayoutId id="2147483744" r:id="rId8"/>
    <p:sldLayoutId id="2147483745" r:id="rId9"/>
    <p:sldLayoutId id="2147483729" r:id="rId10"/>
    <p:sldLayoutId id="2147483746" r:id="rId11"/>
    <p:sldLayoutId id="2147483747" r:id="rId12"/>
  </p:sldLayoutIdLst>
  <p:transition spd="med">
    <p:circle/>
  </p:transition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华文中宋" panose="02010600040101010101" pitchFamily="2" charset="-122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华文中宋" panose="02010600040101010101" pitchFamily="2" charset="-122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华文中宋" panose="02010600040101010101" pitchFamily="2" charset="-122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华文中宋" panose="02010600040101010101" pitchFamily="2" charset="-122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华文中宋" panose="02010600040101010101" pitchFamily="2" charset="-122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华文中宋" panose="02010600040101010101" pitchFamily="2" charset="-122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华文中宋" panose="02010600040101010101" pitchFamily="2" charset="-122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华文中宋" panose="02010600040101010101" pitchFamily="2" charset="-122"/>
        </a:defRPr>
      </a:lvl9pPr>
    </p:titleStyle>
    <p:bodyStyle>
      <a:lvl1pPr marL="2286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19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slide" Target="slide19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slide" Target="slide31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40.jpeg"/><Relationship Id="rId7" Type="http://schemas.openxmlformats.org/officeDocument/2006/relationships/slide" Target="slide34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image" Target="../media/image41.jpeg"/><Relationship Id="rId9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DBAA4D94-1759-4E7D-8188-9F8E4CF0A6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01725" y="2386013"/>
            <a:ext cx="6940550" cy="1646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7500" dirty="0">
                <a:latin typeface="华文中宋" panose="02010600040101010101" pitchFamily="2" charset="-122"/>
              </a:rPr>
              <a:t>动  脉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4337">
            <a:extLst>
              <a:ext uri="{FF2B5EF4-FFF2-40B4-BE49-F238E27FC236}">
                <a16:creationId xmlns:a16="http://schemas.microsoft.com/office/drawing/2014/main" xmlns="" id="{7D9C54E2-50B0-4C87-8C71-E50B95DC8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523875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颈总动脉</a:t>
            </a:r>
          </a:p>
        </p:txBody>
      </p:sp>
      <p:sp>
        <p:nvSpPr>
          <p:cNvPr id="31747" name="矩形 14338">
            <a:extLst>
              <a:ext uri="{FF2B5EF4-FFF2-40B4-BE49-F238E27FC236}">
                <a16:creationId xmlns:a16="http://schemas.microsoft.com/office/drawing/2014/main" xmlns="" id="{308952BE-C25B-40ED-B848-D318C1B42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51435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→</a:t>
            </a:r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颈内动脉</a:t>
            </a:r>
          </a:p>
        </p:txBody>
      </p:sp>
      <p:sp>
        <p:nvSpPr>
          <p:cNvPr id="31748" name="文本框 14339">
            <a:extLst>
              <a:ext uri="{FF2B5EF4-FFF2-40B4-BE49-F238E27FC236}">
                <a16:creationId xmlns:a16="http://schemas.microsoft.com/office/drawing/2014/main" xmlns="" id="{84DE5FC9-0C96-4540-A528-FBC7E8D70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3116263"/>
            <a:ext cx="554038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颈外动脉</a:t>
            </a:r>
          </a:p>
        </p:txBody>
      </p:sp>
      <p:sp>
        <p:nvSpPr>
          <p:cNvPr id="31749" name="左大括号 14340">
            <a:extLst>
              <a:ext uri="{FF2B5EF4-FFF2-40B4-BE49-F238E27FC236}">
                <a16:creationId xmlns:a16="http://schemas.microsoft.com/office/drawing/2014/main" xmlns="" id="{58248413-40B6-4D97-ABB0-D363AC03A014}"/>
              </a:ext>
            </a:extLst>
          </p:cNvPr>
          <p:cNvSpPr>
            <a:spLocks/>
          </p:cNvSpPr>
          <p:nvPr/>
        </p:nvSpPr>
        <p:spPr bwMode="auto">
          <a:xfrm>
            <a:off x="877888" y="1566863"/>
            <a:ext cx="231775" cy="4602162"/>
          </a:xfrm>
          <a:prstGeom prst="leftBrace">
            <a:avLst>
              <a:gd name="adj1" fmla="val 16537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31750" name="直接连接符 14341">
            <a:extLst>
              <a:ext uri="{FF2B5EF4-FFF2-40B4-BE49-F238E27FC236}">
                <a16:creationId xmlns:a16="http://schemas.microsoft.com/office/drawing/2014/main" xmlns="" id="{4EBE7647-D26E-44C0-95A3-78817E924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044575"/>
            <a:ext cx="0" cy="2090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1" name="矩形 14342">
            <a:extLst>
              <a:ext uri="{FF2B5EF4-FFF2-40B4-BE49-F238E27FC236}">
                <a16:creationId xmlns:a16="http://schemas.microsoft.com/office/drawing/2014/main" xmlns="" id="{0E71BF2B-BC8F-4804-A4B8-D63253FB1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2663825"/>
            <a:ext cx="1698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9.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内眦动脉</a:t>
            </a:r>
            <a:endParaRPr lang="zh-CN" altLang="en-US" sz="2000" b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1752" name="图片 14343" descr="Snap35">
            <a:extLst>
              <a:ext uri="{FF2B5EF4-FFF2-40B4-BE49-F238E27FC236}">
                <a16:creationId xmlns:a16="http://schemas.microsoft.com/office/drawing/2014/main" xmlns="" id="{A36F2830-C882-4A30-A213-3D3D52284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0" y="477838"/>
            <a:ext cx="46672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文本框 14344">
            <a:extLst>
              <a:ext uri="{FF2B5EF4-FFF2-40B4-BE49-F238E27FC236}">
                <a16:creationId xmlns:a16="http://schemas.microsoft.com/office/drawing/2014/main" xmlns="" id="{C793D365-4783-4AEC-AA86-7A5DA3914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430847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3</a:t>
            </a:r>
          </a:p>
        </p:txBody>
      </p:sp>
      <p:sp>
        <p:nvSpPr>
          <p:cNvPr id="31754" name="文本框 14345">
            <a:extLst>
              <a:ext uri="{FF2B5EF4-FFF2-40B4-BE49-F238E27FC236}">
                <a16:creationId xmlns:a16="http://schemas.microsoft.com/office/drawing/2014/main" xmlns="" id="{665A7610-7C7A-42D3-9DCD-015416508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28717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4</a:t>
            </a:r>
          </a:p>
        </p:txBody>
      </p:sp>
      <p:sp>
        <p:nvSpPr>
          <p:cNvPr id="31755" name="文本框 14346">
            <a:extLst>
              <a:ext uri="{FF2B5EF4-FFF2-40B4-BE49-F238E27FC236}">
                <a16:creationId xmlns:a16="http://schemas.microsoft.com/office/drawing/2014/main" xmlns="" id="{3453E3D9-116F-420A-A2C7-E3BA97E96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31607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5</a:t>
            </a:r>
          </a:p>
        </p:txBody>
      </p:sp>
      <p:sp>
        <p:nvSpPr>
          <p:cNvPr id="31756" name="文本框 14347">
            <a:extLst>
              <a:ext uri="{FF2B5EF4-FFF2-40B4-BE49-F238E27FC236}">
                <a16:creationId xmlns:a16="http://schemas.microsoft.com/office/drawing/2014/main" xmlns="" id="{279CF453-457A-47E7-8E66-8D8A17D14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313" y="330676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6</a:t>
            </a:r>
          </a:p>
        </p:txBody>
      </p:sp>
      <p:sp>
        <p:nvSpPr>
          <p:cNvPr id="31757" name="文本框 14348">
            <a:extLst>
              <a:ext uri="{FF2B5EF4-FFF2-40B4-BE49-F238E27FC236}">
                <a16:creationId xmlns:a16="http://schemas.microsoft.com/office/drawing/2014/main" xmlns="" id="{E055B9BF-1609-482D-8A43-20141505B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32781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7</a:t>
            </a:r>
          </a:p>
        </p:txBody>
      </p:sp>
      <p:sp>
        <p:nvSpPr>
          <p:cNvPr id="31758" name="文本框 14349">
            <a:extLst>
              <a:ext uri="{FF2B5EF4-FFF2-40B4-BE49-F238E27FC236}">
                <a16:creationId xmlns:a16="http://schemas.microsoft.com/office/drawing/2014/main" xmlns="" id="{5D9D3333-14B2-49D5-BE58-B71FEB4B1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350" y="4079875"/>
            <a:ext cx="39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8</a:t>
            </a:r>
          </a:p>
        </p:txBody>
      </p:sp>
      <p:sp>
        <p:nvSpPr>
          <p:cNvPr id="31759" name="文本框 14350">
            <a:extLst>
              <a:ext uri="{FF2B5EF4-FFF2-40B4-BE49-F238E27FC236}">
                <a16:creationId xmlns:a16="http://schemas.microsoft.com/office/drawing/2014/main" xmlns="" id="{12E9CCE4-0909-468F-A0E4-9A5F971A5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225" y="24511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9</a:t>
            </a:r>
          </a:p>
        </p:txBody>
      </p:sp>
      <p:sp>
        <p:nvSpPr>
          <p:cNvPr id="31760" name="文本框 14351">
            <a:extLst>
              <a:ext uri="{FF2B5EF4-FFF2-40B4-BE49-F238E27FC236}">
                <a16:creationId xmlns:a16="http://schemas.microsoft.com/office/drawing/2014/main" xmlns="" id="{409E03F2-4392-494C-8345-414ACB634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268287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31761" name="文本框 14352">
            <a:extLst>
              <a:ext uri="{FF2B5EF4-FFF2-40B4-BE49-F238E27FC236}">
                <a16:creationId xmlns:a16="http://schemas.microsoft.com/office/drawing/2014/main" xmlns="" id="{A3634C87-693C-43C8-91E7-54DE2F229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45672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1</a:t>
            </a:r>
          </a:p>
        </p:txBody>
      </p:sp>
      <p:sp>
        <p:nvSpPr>
          <p:cNvPr id="31762" name="文本框 14353">
            <a:extLst>
              <a:ext uri="{FF2B5EF4-FFF2-40B4-BE49-F238E27FC236}">
                <a16:creationId xmlns:a16="http://schemas.microsoft.com/office/drawing/2014/main" xmlns="" id="{11223B6D-03D8-40EB-A3FF-C652055C4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42656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2</a:t>
            </a:r>
          </a:p>
        </p:txBody>
      </p:sp>
      <p:sp>
        <p:nvSpPr>
          <p:cNvPr id="31763" name="矩形 14354">
            <a:extLst>
              <a:ext uri="{FF2B5EF4-FFF2-40B4-BE49-F238E27FC236}">
                <a16:creationId xmlns:a16="http://schemas.microsoft.com/office/drawing/2014/main" xmlns="" id="{0AFB8F44-B310-4A0C-AAD5-A3AF443F8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0" y="3954463"/>
            <a:ext cx="2049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10.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脑膜中动脉</a:t>
            </a:r>
            <a:endParaRPr lang="zh-CN" altLang="en-US" sz="2000" b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764" name="直接连接符 14355">
            <a:extLst>
              <a:ext uri="{FF2B5EF4-FFF2-40B4-BE49-F238E27FC236}">
                <a16:creationId xmlns:a16="http://schemas.microsoft.com/office/drawing/2014/main" xmlns="" id="{9DB7904B-1392-49D6-80EB-9B0DB1622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6175" y="2878138"/>
            <a:ext cx="3683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5" name="直接连接符 14356">
            <a:extLst>
              <a:ext uri="{FF2B5EF4-FFF2-40B4-BE49-F238E27FC236}">
                <a16:creationId xmlns:a16="http://schemas.microsoft.com/office/drawing/2014/main" xmlns="" id="{01D03C4C-7A33-4F2B-9D85-05D4F0BCC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9863" y="4181475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6" name="矩形 14357">
            <a:extLst>
              <a:ext uri="{FF2B5EF4-FFF2-40B4-BE49-F238E27FC236}">
                <a16:creationId xmlns:a16="http://schemas.microsoft.com/office/drawing/2014/main" xmlns="" id="{A875CDF4-A4C2-4B9A-8BD7-B5F8F9C0A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863" y="1308100"/>
            <a:ext cx="334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甲状腺上动脉</a:t>
            </a:r>
            <a:endParaRPr lang="zh-CN" altLang="en-US" b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767" name="矩形 14358">
            <a:extLst>
              <a:ext uri="{FF2B5EF4-FFF2-40B4-BE49-F238E27FC236}">
                <a16:creationId xmlns:a16="http://schemas.microsoft.com/office/drawing/2014/main" xmlns="" id="{4C19819E-7B3F-4FEE-AE57-1CF4ED09C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38" y="1993900"/>
            <a:ext cx="180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舌动脉</a:t>
            </a:r>
            <a:endParaRPr lang="zh-CN" altLang="en-US" b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768" name="矩形 14359">
            <a:extLst>
              <a:ext uri="{FF2B5EF4-FFF2-40B4-BE49-F238E27FC236}">
                <a16:creationId xmlns:a16="http://schemas.microsoft.com/office/drawing/2014/main" xmlns="" id="{BD2A2E5C-ADAE-4705-ACBD-528821C66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36838"/>
            <a:ext cx="2262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  <a:hlinkClick r:id="rId3" action="ppaction://hlinksldjump"/>
              </a:rPr>
              <a:t>3.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  <a:hlinkClick r:id="rId3" action="ppaction://hlinksldjump"/>
              </a:rPr>
              <a:t>面动脉</a:t>
            </a:r>
            <a:endParaRPr lang="zh-CN" altLang="en-US" b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769" name="矩形 14360">
            <a:extLst>
              <a:ext uri="{FF2B5EF4-FFF2-40B4-BE49-F238E27FC236}">
                <a16:creationId xmlns:a16="http://schemas.microsoft.com/office/drawing/2014/main" xmlns="" id="{DE71FCCB-8A81-4988-806B-568883D64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3327400"/>
            <a:ext cx="256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  <a:hlinkClick r:id="rId3" action="ppaction://hlinksldjump"/>
              </a:rPr>
              <a:t>4.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  <a:hlinkClick r:id="rId3" action="ppaction://hlinksldjump"/>
              </a:rPr>
              <a:t>颞浅动脉</a:t>
            </a:r>
            <a:endParaRPr lang="zh-CN" altLang="en-US" b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770" name="文本框 14361">
            <a:extLst>
              <a:ext uri="{FF2B5EF4-FFF2-40B4-BE49-F238E27FC236}">
                <a16:creationId xmlns:a16="http://schemas.microsoft.com/office/drawing/2014/main" xmlns="" id="{CB01B7C1-3847-47B5-B839-CDC38DE9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3944938"/>
            <a:ext cx="233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  <a:hlinkClick r:id="rId4" action="ppaction://hlinksldjump"/>
              </a:rPr>
              <a:t>5.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  <a:hlinkClick r:id="rId4" action="ppaction://hlinksldjump"/>
              </a:rPr>
              <a:t>上颌动脉</a:t>
            </a:r>
            <a:endParaRPr lang="zh-CN" altLang="en-US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771" name="矩形 14362">
            <a:extLst>
              <a:ext uri="{FF2B5EF4-FFF2-40B4-BE49-F238E27FC236}">
                <a16:creationId xmlns:a16="http://schemas.microsoft.com/office/drawing/2014/main" xmlns="" id="{6E4DFBC2-BE78-40E4-B433-4736B2485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38" y="4648200"/>
            <a:ext cx="1906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6.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枕动脉</a:t>
            </a:r>
            <a:endParaRPr lang="zh-CN" altLang="en-US" b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772" name="矩形 14363">
            <a:extLst>
              <a:ext uri="{FF2B5EF4-FFF2-40B4-BE49-F238E27FC236}">
                <a16:creationId xmlns:a16="http://schemas.microsoft.com/office/drawing/2014/main" xmlns="" id="{FCD0570D-86C4-4FA7-9A88-C2E22DDC6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5321300"/>
            <a:ext cx="255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7.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耳后动脉</a:t>
            </a:r>
            <a:endParaRPr lang="zh-CN" altLang="en-US" b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773" name="矩形 14364">
            <a:extLst>
              <a:ext uri="{FF2B5EF4-FFF2-40B4-BE49-F238E27FC236}">
                <a16:creationId xmlns:a16="http://schemas.microsoft.com/office/drawing/2014/main" xmlns="" id="{885D93EC-58B3-42EF-A8B4-E737D2B8C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5905500"/>
            <a:ext cx="218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8.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咽升动脉</a:t>
            </a:r>
            <a:endParaRPr lang="zh-CN" altLang="en-US" b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1774" name="图片 14365" descr="1">
            <a:hlinkClick r:id="rId5" action="ppaction://hlinksldjump"/>
            <a:extLst>
              <a:ext uri="{FF2B5EF4-FFF2-40B4-BE49-F238E27FC236}">
                <a16:creationId xmlns:a16="http://schemas.microsoft.com/office/drawing/2014/main" xmlns="" id="{A959F7D8-EBA7-4EA3-B5FD-25585C725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4975" y="5794375"/>
            <a:ext cx="7064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15361">
            <a:extLst>
              <a:ext uri="{FF2B5EF4-FFF2-40B4-BE49-F238E27FC236}">
                <a16:creationId xmlns:a16="http://schemas.microsoft.com/office/drawing/2014/main" xmlns="" id="{86172FC0-E08B-453B-8646-9223E4D2420A}"/>
              </a:ext>
            </a:extLst>
          </p:cNvPr>
          <p:cNvGrpSpPr>
            <a:grpSpLocks/>
          </p:cNvGrpSpPr>
          <p:nvPr/>
        </p:nvGrpSpPr>
        <p:grpSpPr bwMode="auto">
          <a:xfrm>
            <a:off x="1149350" y="938213"/>
            <a:ext cx="7715250" cy="4676775"/>
            <a:chOff x="724" y="591"/>
            <a:chExt cx="4860" cy="2946"/>
          </a:xfrm>
        </p:grpSpPr>
        <p:pic>
          <p:nvPicPr>
            <p:cNvPr id="32775" name="图片 15362" descr="Snap5">
              <a:extLst>
                <a:ext uri="{FF2B5EF4-FFF2-40B4-BE49-F238E27FC236}">
                  <a16:creationId xmlns:a16="http://schemas.microsoft.com/office/drawing/2014/main" xmlns="" id="{96C11BB7-2C19-471E-B688-59E16464B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" y="591"/>
              <a:ext cx="3216" cy="2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6" name="直接连接符 15363">
              <a:extLst>
                <a:ext uri="{FF2B5EF4-FFF2-40B4-BE49-F238E27FC236}">
                  <a16:creationId xmlns:a16="http://schemas.microsoft.com/office/drawing/2014/main" xmlns="" id="{369F184F-57DD-4B2B-BB90-5757A53061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6" y="2888"/>
              <a:ext cx="1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7" name="矩形 15364">
              <a:extLst>
                <a:ext uri="{FF2B5EF4-FFF2-40B4-BE49-F238E27FC236}">
                  <a16:creationId xmlns:a16="http://schemas.microsoft.com/office/drawing/2014/main" xmlns="" id="{75CE0971-3A7E-4A82-A64D-746C9D403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2720"/>
              <a:ext cx="14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方正姚体" panose="02010601030101010101" pitchFamily="2" charset="-122"/>
                  <a:ea typeface="幼圆" panose="02010509060101010101" pitchFamily="49" charset="-122"/>
                </a:rPr>
                <a:t>甲状腺上动脉</a:t>
              </a:r>
            </a:p>
          </p:txBody>
        </p:sp>
        <p:sp>
          <p:nvSpPr>
            <p:cNvPr id="32778" name="矩形 15365">
              <a:extLst>
                <a:ext uri="{FF2B5EF4-FFF2-40B4-BE49-F238E27FC236}">
                  <a16:creationId xmlns:a16="http://schemas.microsoft.com/office/drawing/2014/main" xmlns="" id="{1C1EA7D7-FBF7-4805-B2A3-E41F41A21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" y="2424"/>
              <a:ext cx="9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方正姚体" panose="02010601030101010101" pitchFamily="2" charset="-122"/>
                  <a:ea typeface="幼圆" panose="02010509060101010101" pitchFamily="49" charset="-122"/>
                </a:rPr>
                <a:t>舌动脉</a:t>
              </a:r>
            </a:p>
          </p:txBody>
        </p:sp>
        <p:sp>
          <p:nvSpPr>
            <p:cNvPr id="32779" name="直接连接符 15366">
              <a:extLst>
                <a:ext uri="{FF2B5EF4-FFF2-40B4-BE49-F238E27FC236}">
                  <a16:creationId xmlns:a16="http://schemas.microsoft.com/office/drawing/2014/main" xmlns="" id="{44B49FEA-84D8-4EF8-80EF-AC67C1B3D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52" y="2600"/>
              <a:ext cx="10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0" name="直接连接符 15367">
              <a:extLst>
                <a:ext uri="{FF2B5EF4-FFF2-40B4-BE49-F238E27FC236}">
                  <a16:creationId xmlns:a16="http://schemas.microsoft.com/office/drawing/2014/main" xmlns="" id="{C2A419EF-488F-4649-B985-FF868BF43A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4" y="2832"/>
              <a:ext cx="1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1" name="矩形 15368">
              <a:extLst>
                <a:ext uri="{FF2B5EF4-FFF2-40B4-BE49-F238E27FC236}">
                  <a16:creationId xmlns:a16="http://schemas.microsoft.com/office/drawing/2014/main" xmlns="" id="{177DAED5-91E0-4B51-9754-5A5665C3A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688"/>
              <a:ext cx="1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方正姚体" panose="02010601030101010101" pitchFamily="2" charset="-122"/>
                  <a:ea typeface="幼圆" panose="02010509060101010101" pitchFamily="49" charset="-122"/>
                </a:rPr>
                <a:t>咽升动脉</a:t>
              </a:r>
            </a:p>
          </p:txBody>
        </p:sp>
        <p:sp>
          <p:nvSpPr>
            <p:cNvPr id="32782" name="直接连接符 15369">
              <a:extLst>
                <a:ext uri="{FF2B5EF4-FFF2-40B4-BE49-F238E27FC236}">
                  <a16:creationId xmlns:a16="http://schemas.microsoft.com/office/drawing/2014/main" xmlns="" id="{919587FB-320A-40A2-AC06-D382855F3A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2" y="2224"/>
              <a:ext cx="1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3" name="矩形 15370">
              <a:extLst>
                <a:ext uri="{FF2B5EF4-FFF2-40B4-BE49-F238E27FC236}">
                  <a16:creationId xmlns:a16="http://schemas.microsoft.com/office/drawing/2014/main" xmlns="" id="{BA82696C-444F-4BCA-9BDD-D0A3945CC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" y="2080"/>
              <a:ext cx="11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方正姚体" panose="02010601030101010101" pitchFamily="2" charset="-122"/>
                  <a:ea typeface="幼圆" panose="02010509060101010101" pitchFamily="49" charset="-122"/>
                </a:rPr>
                <a:t>枕动脉</a:t>
              </a:r>
              <a:endParaRPr lang="zh-CN" altLang="en-US" sz="1800" b="0">
                <a:latin typeface="方正姚体" panose="02010601030101010101" pitchFamily="2" charset="-122"/>
              </a:endParaRPr>
            </a:p>
          </p:txBody>
        </p:sp>
        <p:sp>
          <p:nvSpPr>
            <p:cNvPr id="32784" name="直接连接符 15371">
              <a:extLst>
                <a:ext uri="{FF2B5EF4-FFF2-40B4-BE49-F238E27FC236}">
                  <a16:creationId xmlns:a16="http://schemas.microsoft.com/office/drawing/2014/main" xmlns="" id="{91773148-698A-4273-B235-1E73B286FF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0" y="1656"/>
              <a:ext cx="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5" name="矩形 15372">
              <a:extLst>
                <a:ext uri="{FF2B5EF4-FFF2-40B4-BE49-F238E27FC236}">
                  <a16:creationId xmlns:a16="http://schemas.microsoft.com/office/drawing/2014/main" xmlns="" id="{107BF150-6EAD-47B0-B468-9B926B8A8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1504"/>
              <a:ext cx="1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方正姚体" panose="02010601030101010101" pitchFamily="2" charset="-122"/>
                  <a:ea typeface="幼圆" panose="02010509060101010101" pitchFamily="49" charset="-122"/>
                </a:rPr>
                <a:t>耳后动脉</a:t>
              </a:r>
            </a:p>
          </p:txBody>
        </p:sp>
      </p:grpSp>
      <p:sp>
        <p:nvSpPr>
          <p:cNvPr id="32771" name="直接连接符 15373">
            <a:extLst>
              <a:ext uri="{FF2B5EF4-FFF2-40B4-BE49-F238E27FC236}">
                <a16:creationId xmlns:a16="http://schemas.microsoft.com/office/drawing/2014/main" xmlns="" id="{A6901B04-EC53-46B0-BCCD-1A2EC3231D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2600" y="1905000"/>
            <a:ext cx="177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矩形 15374">
            <a:extLst>
              <a:ext uri="{FF2B5EF4-FFF2-40B4-BE49-F238E27FC236}">
                <a16:creationId xmlns:a16="http://schemas.microsoft.com/office/drawing/2014/main" xmlns="" id="{D2ED1D60-EBCA-4840-8A3C-208D7F273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50" y="1651000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颞浅动脉</a:t>
            </a:r>
          </a:p>
        </p:txBody>
      </p:sp>
      <p:sp>
        <p:nvSpPr>
          <p:cNvPr id="32773" name="直接连接符 15375">
            <a:extLst>
              <a:ext uri="{FF2B5EF4-FFF2-40B4-BE49-F238E27FC236}">
                <a16:creationId xmlns:a16="http://schemas.microsoft.com/office/drawing/2014/main" xmlns="" id="{02EC3CCA-388E-4228-972D-D80EB56975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08700" y="3276600"/>
            <a:ext cx="495300" cy="33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4" name="文本框 15376">
            <a:extLst>
              <a:ext uri="{FF2B5EF4-FFF2-40B4-BE49-F238E27FC236}">
                <a16:creationId xmlns:a16="http://schemas.microsoft.com/office/drawing/2014/main" xmlns="" id="{03B019D6-5776-48A0-8A3F-7BE034E86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0" y="3005138"/>
            <a:ext cx="163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面动脉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6385" descr="Snap1">
            <a:extLst>
              <a:ext uri="{FF2B5EF4-FFF2-40B4-BE49-F238E27FC236}">
                <a16:creationId xmlns:a16="http://schemas.microsoft.com/office/drawing/2014/main" xmlns="" id="{79818383-F2F2-4C00-BF97-F9A6C4294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138" y="215900"/>
            <a:ext cx="51911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直接连接符 16386">
            <a:extLst>
              <a:ext uri="{FF2B5EF4-FFF2-40B4-BE49-F238E27FC236}">
                <a16:creationId xmlns:a16="http://schemas.microsoft.com/office/drawing/2014/main" xmlns="" id="{6F7B8E89-2EE3-4C03-8035-78920F87BA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2100" y="4775200"/>
            <a:ext cx="1320800" cy="736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6" name="矩形 16387">
            <a:extLst>
              <a:ext uri="{FF2B5EF4-FFF2-40B4-BE49-F238E27FC236}">
                <a16:creationId xmlns:a16="http://schemas.microsoft.com/office/drawing/2014/main" xmlns="" id="{58E9D2E4-EEE6-4CA1-BC8B-2036F7045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5245100"/>
            <a:ext cx="176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面动脉</a:t>
            </a:r>
          </a:p>
        </p:txBody>
      </p:sp>
      <p:pic>
        <p:nvPicPr>
          <p:cNvPr id="33797" name="图片 16388" descr="2">
            <a:hlinkClick r:id="rId3" action="ppaction://hlinksldjump"/>
            <a:extLst>
              <a:ext uri="{FF2B5EF4-FFF2-40B4-BE49-F238E27FC236}">
                <a16:creationId xmlns:a16="http://schemas.microsoft.com/office/drawing/2014/main" xmlns="" id="{874030F6-9868-41CB-B957-B74DDE4A8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845175"/>
            <a:ext cx="7826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直接连接符 16389">
            <a:extLst>
              <a:ext uri="{FF2B5EF4-FFF2-40B4-BE49-F238E27FC236}">
                <a16:creationId xmlns:a16="http://schemas.microsoft.com/office/drawing/2014/main" xmlns="" id="{6F2E29E0-98A0-4490-95A4-EB36347BE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8956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9" name="矩形 16390">
            <a:extLst>
              <a:ext uri="{FF2B5EF4-FFF2-40B4-BE49-F238E27FC236}">
                <a16:creationId xmlns:a16="http://schemas.microsoft.com/office/drawing/2014/main" xmlns="" id="{775787AB-5FB9-4629-877A-634F1CCBB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2654300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内眦动脉</a:t>
            </a:r>
            <a:endParaRPr lang="zh-CN" altLang="en-US" sz="1800" b="0">
              <a:latin typeface="方正姚体" panose="02010601030101010101" pitchFamily="2" charset="-122"/>
            </a:endParaRPr>
          </a:p>
        </p:txBody>
      </p:sp>
      <p:sp>
        <p:nvSpPr>
          <p:cNvPr id="33800" name="直接连接符 16391">
            <a:extLst>
              <a:ext uri="{FF2B5EF4-FFF2-40B4-BE49-F238E27FC236}">
                <a16:creationId xmlns:a16="http://schemas.microsoft.com/office/drawing/2014/main" xmlns="" id="{7EF20A76-3B7B-4C82-8AB9-DE2D03B320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80000" y="3302000"/>
            <a:ext cx="193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1" name="矩形 16392">
            <a:extLst>
              <a:ext uri="{FF2B5EF4-FFF2-40B4-BE49-F238E27FC236}">
                <a16:creationId xmlns:a16="http://schemas.microsoft.com/office/drawing/2014/main" xmlns="" id="{1F7DD97F-B7A8-4D55-94BA-D176A88CE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30607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颞浅动脉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7409" descr="2">
            <a:hlinkClick r:id="rId2" action="ppaction://hlinksldjump"/>
            <a:extLst>
              <a:ext uri="{FF2B5EF4-FFF2-40B4-BE49-F238E27FC236}">
                <a16:creationId xmlns:a16="http://schemas.microsoft.com/office/drawing/2014/main" xmlns="" id="{3DAB3031-C916-44CB-B150-E5B10B069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845175"/>
            <a:ext cx="7826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组合 17410">
            <a:extLst>
              <a:ext uri="{FF2B5EF4-FFF2-40B4-BE49-F238E27FC236}">
                <a16:creationId xmlns:a16="http://schemas.microsoft.com/office/drawing/2014/main" xmlns="" id="{0B2BBC14-C5E7-480B-856D-0068A384609B}"/>
              </a:ext>
            </a:extLst>
          </p:cNvPr>
          <p:cNvGrpSpPr>
            <a:grpSpLocks/>
          </p:cNvGrpSpPr>
          <p:nvPr/>
        </p:nvGrpSpPr>
        <p:grpSpPr bwMode="auto">
          <a:xfrm>
            <a:off x="2006600" y="919163"/>
            <a:ext cx="5556250" cy="4448175"/>
            <a:chOff x="1176" y="579"/>
            <a:chExt cx="3500" cy="2802"/>
          </a:xfrm>
        </p:grpSpPr>
        <p:pic>
          <p:nvPicPr>
            <p:cNvPr id="34826" name="图片 17411" descr="Snap8">
              <a:extLst>
                <a:ext uri="{FF2B5EF4-FFF2-40B4-BE49-F238E27FC236}">
                  <a16:creationId xmlns:a16="http://schemas.microsoft.com/office/drawing/2014/main" xmlns="" id="{02A75B05-8A18-469B-A762-FE143C35B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" y="579"/>
              <a:ext cx="3100" cy="2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7" name="直接连接符 17412">
              <a:extLst>
                <a:ext uri="{FF2B5EF4-FFF2-40B4-BE49-F238E27FC236}">
                  <a16:creationId xmlns:a16="http://schemas.microsoft.com/office/drawing/2014/main" xmlns="" id="{EC5DA6A2-4BB4-4955-B197-F0D58EF1A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72" y="1872"/>
              <a:ext cx="44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8" name="矩形 17413">
              <a:extLst>
                <a:ext uri="{FF2B5EF4-FFF2-40B4-BE49-F238E27FC236}">
                  <a16:creationId xmlns:a16="http://schemas.microsoft.com/office/drawing/2014/main" xmlns="" id="{3F45F1B4-41D6-4187-8995-56B4FB1D3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2560"/>
              <a:ext cx="1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方正姚体" panose="02010601030101010101" pitchFamily="2" charset="-122"/>
                  <a:ea typeface="幼圆" panose="02010509060101010101" pitchFamily="49" charset="-122"/>
                </a:rPr>
                <a:t>上颌动脉</a:t>
              </a:r>
            </a:p>
          </p:txBody>
        </p:sp>
      </p:grpSp>
      <p:grpSp>
        <p:nvGrpSpPr>
          <p:cNvPr id="17415" name="组合 17414">
            <a:extLst>
              <a:ext uri="{FF2B5EF4-FFF2-40B4-BE49-F238E27FC236}">
                <a16:creationId xmlns:a16="http://schemas.microsoft.com/office/drawing/2014/main" xmlns="" id="{796A90AF-7A0E-4C1A-B0D2-1678BAFFEB2A}"/>
              </a:ext>
            </a:extLst>
          </p:cNvPr>
          <p:cNvGrpSpPr>
            <a:grpSpLocks/>
          </p:cNvGrpSpPr>
          <p:nvPr/>
        </p:nvGrpSpPr>
        <p:grpSpPr bwMode="auto">
          <a:xfrm>
            <a:off x="908050" y="842963"/>
            <a:ext cx="8032750" cy="4410075"/>
            <a:chOff x="572" y="571"/>
            <a:chExt cx="5060" cy="2778"/>
          </a:xfrm>
        </p:grpSpPr>
        <p:pic>
          <p:nvPicPr>
            <p:cNvPr id="34821" name="图片 17415">
              <a:extLst>
                <a:ext uri="{FF2B5EF4-FFF2-40B4-BE49-F238E27FC236}">
                  <a16:creationId xmlns:a16="http://schemas.microsoft.com/office/drawing/2014/main" xmlns="" id="{32AA0E8E-2A80-4480-8874-824AB7DBE9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571"/>
              <a:ext cx="3960" cy="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直接连接符 17416">
              <a:extLst>
                <a:ext uri="{FF2B5EF4-FFF2-40B4-BE49-F238E27FC236}">
                  <a16:creationId xmlns:a16="http://schemas.microsoft.com/office/drawing/2014/main" xmlns="" id="{4371A449-E562-4A97-AE19-4FE707253A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16" y="2224"/>
              <a:ext cx="488" cy="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3" name="矩形 17417">
              <a:extLst>
                <a:ext uri="{FF2B5EF4-FFF2-40B4-BE49-F238E27FC236}">
                  <a16:creationId xmlns:a16="http://schemas.microsoft.com/office/drawing/2014/main" xmlns="" id="{1941B9CD-6D96-43DC-9DF8-5BDEFC79F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" y="2808"/>
              <a:ext cx="11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方正姚体" panose="02010601030101010101" pitchFamily="2" charset="-122"/>
                  <a:ea typeface="幼圆" panose="02010509060101010101" pitchFamily="49" charset="-122"/>
                </a:rPr>
                <a:t>上颌动脉</a:t>
              </a:r>
            </a:p>
          </p:txBody>
        </p:sp>
        <p:sp>
          <p:nvSpPr>
            <p:cNvPr id="34824" name="直接连接符 17418">
              <a:extLst>
                <a:ext uri="{FF2B5EF4-FFF2-40B4-BE49-F238E27FC236}">
                  <a16:creationId xmlns:a16="http://schemas.microsoft.com/office/drawing/2014/main" xmlns="" id="{BDD3FA41-66B4-4522-8230-BC1751E576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4" y="1632"/>
              <a:ext cx="952" cy="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5" name="矩形 17419">
              <a:extLst>
                <a:ext uri="{FF2B5EF4-FFF2-40B4-BE49-F238E27FC236}">
                  <a16:creationId xmlns:a16="http://schemas.microsoft.com/office/drawing/2014/main" xmlns="" id="{204BF27A-4C51-4078-A9E3-9C2BC3608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" y="1464"/>
              <a:ext cx="12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方正姚体" panose="02010601030101010101" pitchFamily="2" charset="-122"/>
                  <a:ea typeface="幼圆" panose="02010509060101010101" pitchFamily="49" charset="-122"/>
                </a:rPr>
                <a:t>脑膜中动脉</a:t>
              </a: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8433" descr="图片1">
            <a:extLst>
              <a:ext uri="{FF2B5EF4-FFF2-40B4-BE49-F238E27FC236}">
                <a16:creationId xmlns:a16="http://schemas.microsoft.com/office/drawing/2014/main" xmlns="" id="{4BE704E4-889E-435A-A280-AE5FAE411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8113" y="788988"/>
            <a:ext cx="3633787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18434">
            <a:extLst>
              <a:ext uri="{FF2B5EF4-FFF2-40B4-BE49-F238E27FC236}">
                <a16:creationId xmlns:a16="http://schemas.microsoft.com/office/drawing/2014/main" xmlns="" id="{78981EFF-A0C2-4B98-BA15-C40E7BDCC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4813"/>
            <a:ext cx="34686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0">
                <a:latin typeface="方正姚体" panose="02010601030101010101" pitchFamily="2" charset="-122"/>
                <a:ea typeface="方正姚体" panose="02010601030101010101" pitchFamily="2" charset="-122"/>
              </a:rPr>
              <a:t>(</a:t>
            </a:r>
            <a:r>
              <a:rPr lang="zh-CN" altLang="en-US" sz="3200" b="0">
                <a:latin typeface="方正姚体" panose="02010601030101010101" pitchFamily="2" charset="-122"/>
                <a:ea typeface="方正姚体" panose="02010601030101010101" pitchFamily="2" charset="-122"/>
              </a:rPr>
              <a:t>二</a:t>
            </a:r>
            <a:r>
              <a:rPr lang="en-US" altLang="zh-CN" sz="3200" b="0">
                <a:latin typeface="方正姚体" panose="02010601030101010101" pitchFamily="2" charset="-122"/>
                <a:ea typeface="方正姚体" panose="02010601030101010101" pitchFamily="2" charset="-122"/>
              </a:rPr>
              <a:t>)</a:t>
            </a:r>
            <a:r>
              <a:rPr lang="zh-CN" altLang="en-US" sz="3200" b="0">
                <a:latin typeface="方正姚体" panose="02010601030101010101" pitchFamily="2" charset="-122"/>
                <a:ea typeface="方正姚体" panose="02010601030101010101" pitchFamily="2" charset="-122"/>
              </a:rPr>
              <a:t>锁骨下动脉</a:t>
            </a:r>
          </a:p>
        </p:txBody>
      </p:sp>
      <p:sp>
        <p:nvSpPr>
          <p:cNvPr id="35844" name="直接连接符 18435">
            <a:extLst>
              <a:ext uri="{FF2B5EF4-FFF2-40B4-BE49-F238E27FC236}">
                <a16:creationId xmlns:a16="http://schemas.microsoft.com/office/drawing/2014/main" xmlns="" id="{7F98A543-D53C-4B8C-AC21-BABBFC680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3325" y="1001713"/>
            <a:ext cx="0" cy="406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5" name="矩形 18436">
            <a:extLst>
              <a:ext uri="{FF2B5EF4-FFF2-40B4-BE49-F238E27FC236}">
                <a16:creationId xmlns:a16="http://schemas.microsoft.com/office/drawing/2014/main" xmlns="" id="{03DE1EDF-183C-43E4-8F36-0D085FE3D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4986338"/>
            <a:ext cx="159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腋动脉</a:t>
            </a:r>
          </a:p>
        </p:txBody>
      </p:sp>
      <p:sp>
        <p:nvSpPr>
          <p:cNvPr id="35846" name="直接连接符 18437">
            <a:extLst>
              <a:ext uri="{FF2B5EF4-FFF2-40B4-BE49-F238E27FC236}">
                <a16:creationId xmlns:a16="http://schemas.microsoft.com/office/drawing/2014/main" xmlns="" id="{EB38681B-8363-4A17-B9E6-22B2093BE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303371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7" name="左大括号 18438">
            <a:extLst>
              <a:ext uri="{FF2B5EF4-FFF2-40B4-BE49-F238E27FC236}">
                <a16:creationId xmlns:a16="http://schemas.microsoft.com/office/drawing/2014/main" xmlns="" id="{488A85A8-7880-4538-8BAC-22CA5E5BEB27}"/>
              </a:ext>
            </a:extLst>
          </p:cNvPr>
          <p:cNvSpPr>
            <a:spLocks/>
          </p:cNvSpPr>
          <p:nvPr/>
        </p:nvSpPr>
        <p:spPr bwMode="auto">
          <a:xfrm>
            <a:off x="1554163" y="1597025"/>
            <a:ext cx="88900" cy="2846388"/>
          </a:xfrm>
          <a:prstGeom prst="leftBrace">
            <a:avLst>
              <a:gd name="adj1" fmla="val 266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35848" name="文本框 18439">
            <a:extLst>
              <a:ext uri="{FF2B5EF4-FFF2-40B4-BE49-F238E27FC236}">
                <a16:creationId xmlns:a16="http://schemas.microsoft.com/office/drawing/2014/main" xmlns="" id="{47556C51-2C4C-4900-ADA7-DFBC33BA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63" y="1395413"/>
            <a:ext cx="149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椎动脉</a:t>
            </a:r>
          </a:p>
        </p:txBody>
      </p:sp>
      <p:sp>
        <p:nvSpPr>
          <p:cNvPr id="35849" name="矩形 18440">
            <a:extLst>
              <a:ext uri="{FF2B5EF4-FFF2-40B4-BE49-F238E27FC236}">
                <a16:creationId xmlns:a16="http://schemas.microsoft.com/office/drawing/2014/main" xmlns="" id="{F6A6ADDF-1D60-4D3D-87A6-48BA404BD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3" y="2281238"/>
            <a:ext cx="235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  <a:hlinkClick r:id="rId3" action="ppaction://hlinksldjump"/>
              </a:rPr>
              <a:t>2.</a:t>
            </a:r>
            <a:r>
              <a:rPr lang="zh-CN" altLang="en-US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  <a:hlinkClick r:id="rId3" action="ppaction://hlinksldjump"/>
              </a:rPr>
              <a:t>胸廓内动脉</a:t>
            </a:r>
            <a:endParaRPr lang="zh-CN" altLang="en-US">
              <a:solidFill>
                <a:srgbClr val="FF33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5850" name="矩形 18441">
            <a:extLst>
              <a:ext uri="{FF2B5EF4-FFF2-40B4-BE49-F238E27FC236}">
                <a16:creationId xmlns:a16="http://schemas.microsoft.com/office/drawing/2014/main" xmlns="" id="{6552DF79-51C1-4C29-A309-E16B6F6B1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5" y="3086100"/>
            <a:ext cx="208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  <a:hlinkClick r:id="rId4" action="ppaction://hlinksldjump"/>
              </a:rPr>
              <a:t>3.</a:t>
            </a:r>
            <a:r>
              <a:rPr lang="zh-CN" altLang="en-US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  <a:hlinkClick r:id="rId4" action="ppaction://hlinksldjump"/>
              </a:rPr>
              <a:t>甲状颈干</a:t>
            </a:r>
            <a:endParaRPr lang="zh-CN" altLang="en-US">
              <a:solidFill>
                <a:srgbClr val="FF33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5851" name="文本框 18442">
            <a:extLst>
              <a:ext uri="{FF2B5EF4-FFF2-40B4-BE49-F238E27FC236}">
                <a16:creationId xmlns:a16="http://schemas.microsoft.com/office/drawing/2014/main" xmlns="" id="{4D4A95ED-BA1F-47A8-890C-7B07B47CE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3733800"/>
            <a:ext cx="200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4.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肋颈干</a:t>
            </a:r>
          </a:p>
        </p:txBody>
      </p:sp>
      <p:sp>
        <p:nvSpPr>
          <p:cNvPr id="35852" name="文本框 18443">
            <a:extLst>
              <a:ext uri="{FF2B5EF4-FFF2-40B4-BE49-F238E27FC236}">
                <a16:creationId xmlns:a16="http://schemas.microsoft.com/office/drawing/2014/main" xmlns="" id="{612E2CB7-7160-4ABD-AA00-B3124C248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4200525"/>
            <a:ext cx="269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5.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肩胛背动脉</a:t>
            </a:r>
          </a:p>
        </p:txBody>
      </p:sp>
      <p:sp>
        <p:nvSpPr>
          <p:cNvPr id="35853" name="矩形 18444">
            <a:extLst>
              <a:ext uri="{FF2B5EF4-FFF2-40B4-BE49-F238E27FC236}">
                <a16:creationId xmlns:a16="http://schemas.microsoft.com/office/drawing/2014/main" xmlns="" id="{26C86B80-47E7-45F4-8C7C-916B2F03C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317750"/>
            <a:ext cx="2000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6.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腹壁上动脉</a:t>
            </a:r>
          </a:p>
        </p:txBody>
      </p:sp>
      <p:sp>
        <p:nvSpPr>
          <p:cNvPr id="35854" name="矩形 18445">
            <a:extLst>
              <a:ext uri="{FF2B5EF4-FFF2-40B4-BE49-F238E27FC236}">
                <a16:creationId xmlns:a16="http://schemas.microsoft.com/office/drawing/2014/main" xmlns="" id="{3E1AC0C6-A596-4BBF-9E38-E1BCF0635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2846388"/>
            <a:ext cx="2243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7.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甲状腺下动脉</a:t>
            </a:r>
          </a:p>
        </p:txBody>
      </p:sp>
      <p:sp>
        <p:nvSpPr>
          <p:cNvPr id="35855" name="左大括号 18446">
            <a:extLst>
              <a:ext uri="{FF2B5EF4-FFF2-40B4-BE49-F238E27FC236}">
                <a16:creationId xmlns:a16="http://schemas.microsoft.com/office/drawing/2014/main" xmlns="" id="{66C8FBD3-9E3A-44D9-A5C4-54538986FA57}"/>
              </a:ext>
            </a:extLst>
          </p:cNvPr>
          <p:cNvSpPr>
            <a:spLocks/>
          </p:cNvSpPr>
          <p:nvPr/>
        </p:nvSpPr>
        <p:spPr bwMode="auto">
          <a:xfrm>
            <a:off x="3251200" y="3036888"/>
            <a:ext cx="133350" cy="549275"/>
          </a:xfrm>
          <a:prstGeom prst="leftBrace">
            <a:avLst>
              <a:gd name="adj1" fmla="val 3430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35856" name="矩形 18447">
            <a:extLst>
              <a:ext uri="{FF2B5EF4-FFF2-40B4-BE49-F238E27FC236}">
                <a16:creationId xmlns:a16="http://schemas.microsoft.com/office/drawing/2014/main" xmlns="" id="{10D0A6F5-89BD-4326-8F17-D45D5DB6F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163" y="3352800"/>
            <a:ext cx="220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pt-BR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8.</a:t>
            </a:r>
            <a:r>
              <a:rPr lang="zh-CN" altLang="pt-BR" sz="2000">
                <a:latin typeface="幼圆" panose="02010509060101010101" pitchFamily="49" charset="-122"/>
                <a:ea typeface="幼圆" panose="02010509060101010101" pitchFamily="49" charset="-122"/>
              </a:rPr>
              <a:t>肩胛上动脉</a:t>
            </a:r>
            <a:endParaRPr lang="en-US" altLang="zh-CN" sz="200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5857" name="文本框 18448">
            <a:extLst>
              <a:ext uri="{FF2B5EF4-FFF2-40B4-BE49-F238E27FC236}">
                <a16:creationId xmlns:a16="http://schemas.microsoft.com/office/drawing/2014/main" xmlns="" id="{17BB1DC5-EE98-4373-9AEC-0BF96581D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11455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1</a:t>
            </a:r>
          </a:p>
        </p:txBody>
      </p:sp>
      <p:sp>
        <p:nvSpPr>
          <p:cNvPr id="35858" name="文本框 18449">
            <a:extLst>
              <a:ext uri="{FF2B5EF4-FFF2-40B4-BE49-F238E27FC236}">
                <a16:creationId xmlns:a16="http://schemas.microsoft.com/office/drawing/2014/main" xmlns="" id="{C8D9A7EC-1AEF-4D58-BA1E-83063DA34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25" y="42783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2</a:t>
            </a:r>
          </a:p>
        </p:txBody>
      </p:sp>
      <p:sp>
        <p:nvSpPr>
          <p:cNvPr id="35859" name="文本框 18450">
            <a:extLst>
              <a:ext uri="{FF2B5EF4-FFF2-40B4-BE49-F238E27FC236}">
                <a16:creationId xmlns:a16="http://schemas.microsoft.com/office/drawing/2014/main" xmlns="" id="{C78E2CCD-8D72-4333-86A9-D2ACAB408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50" y="34623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3</a:t>
            </a:r>
          </a:p>
        </p:txBody>
      </p:sp>
      <p:sp>
        <p:nvSpPr>
          <p:cNvPr id="35860" name="文本框 18451">
            <a:extLst>
              <a:ext uri="{FF2B5EF4-FFF2-40B4-BE49-F238E27FC236}">
                <a16:creationId xmlns:a16="http://schemas.microsoft.com/office/drawing/2014/main" xmlns="" id="{2977E4BE-645B-4C6A-AEA7-6211D547D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613" y="371316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4</a:t>
            </a:r>
          </a:p>
        </p:txBody>
      </p:sp>
      <p:sp>
        <p:nvSpPr>
          <p:cNvPr id="35861" name="文本框 18452">
            <a:extLst>
              <a:ext uri="{FF2B5EF4-FFF2-40B4-BE49-F238E27FC236}">
                <a16:creationId xmlns:a16="http://schemas.microsoft.com/office/drawing/2014/main" xmlns="" id="{87711288-41F3-41A1-877F-14A7E8838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39735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5</a:t>
            </a:r>
          </a:p>
        </p:txBody>
      </p:sp>
      <p:sp>
        <p:nvSpPr>
          <p:cNvPr id="35862" name="文本框 18453">
            <a:extLst>
              <a:ext uri="{FF2B5EF4-FFF2-40B4-BE49-F238E27FC236}">
                <a16:creationId xmlns:a16="http://schemas.microsoft.com/office/drawing/2014/main" xmlns="" id="{0DBA8EFD-571D-4B41-BD66-1F56E6F79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35512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7</a:t>
            </a:r>
          </a:p>
        </p:txBody>
      </p:sp>
      <p:sp>
        <p:nvSpPr>
          <p:cNvPr id="35863" name="文本框 18454">
            <a:extLst>
              <a:ext uri="{FF2B5EF4-FFF2-40B4-BE49-F238E27FC236}">
                <a16:creationId xmlns:a16="http://schemas.microsoft.com/office/drawing/2014/main" xmlns="" id="{1C9459E8-F8F1-4785-9CE5-C101D7A9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438" y="342265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8</a:t>
            </a:r>
          </a:p>
        </p:txBody>
      </p:sp>
      <p:sp>
        <p:nvSpPr>
          <p:cNvPr id="35864" name="直接连接符 18455">
            <a:extLst>
              <a:ext uri="{FF2B5EF4-FFF2-40B4-BE49-F238E27FC236}">
                <a16:creationId xmlns:a16="http://schemas.microsoft.com/office/drawing/2014/main" xmlns="" id="{98CD7160-0BE0-4B8D-97E2-41DFB97BE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8700" y="2520950"/>
            <a:ext cx="3683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5865" name="图片 18456" descr="1">
            <a:hlinkClick r:id="rId5" action="ppaction://hlinksldjump"/>
            <a:extLst>
              <a:ext uri="{FF2B5EF4-FFF2-40B4-BE49-F238E27FC236}">
                <a16:creationId xmlns:a16="http://schemas.microsoft.com/office/drawing/2014/main" xmlns="" id="{CB7D42F3-8909-49D5-A077-2E9057CF6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3975" y="5934075"/>
            <a:ext cx="7064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9457" descr="图片16">
            <a:extLst>
              <a:ext uri="{FF2B5EF4-FFF2-40B4-BE49-F238E27FC236}">
                <a16:creationId xmlns:a16="http://schemas.microsoft.com/office/drawing/2014/main" xmlns="" id="{E3B7F1FA-EE05-433B-8BF2-74541CDB6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3" t="6685" r="18042"/>
          <a:stretch>
            <a:fillRect/>
          </a:stretch>
        </p:blipFill>
        <p:spPr bwMode="auto">
          <a:xfrm>
            <a:off x="2301875" y="182563"/>
            <a:ext cx="3349625" cy="639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19458" descr="2">
            <a:hlinkClick r:id="rId3" action="ppaction://hlinksldjump"/>
            <a:extLst>
              <a:ext uri="{FF2B5EF4-FFF2-40B4-BE49-F238E27FC236}">
                <a16:creationId xmlns:a16="http://schemas.microsoft.com/office/drawing/2014/main" xmlns="" id="{D8B532E0-AE8A-465D-924A-1CDBF55A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6975" y="806451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直接连接符 19459">
            <a:extLst>
              <a:ext uri="{FF2B5EF4-FFF2-40B4-BE49-F238E27FC236}">
                <a16:creationId xmlns:a16="http://schemas.microsoft.com/office/drawing/2014/main" xmlns="" id="{02E823D6-3AD4-4B8D-A7A3-97F1154E29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18000" y="1028700"/>
            <a:ext cx="15621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9" name="矩形 19460">
            <a:extLst>
              <a:ext uri="{FF2B5EF4-FFF2-40B4-BE49-F238E27FC236}">
                <a16:creationId xmlns:a16="http://schemas.microsoft.com/office/drawing/2014/main" xmlns="" id="{AB6E0830-2668-4075-876B-9CD7DE082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0" y="787400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胸廓内动脉</a:t>
            </a:r>
          </a:p>
        </p:txBody>
      </p:sp>
      <p:sp>
        <p:nvSpPr>
          <p:cNvPr id="36870" name="直接连接符 19461">
            <a:extLst>
              <a:ext uri="{FF2B5EF4-FFF2-40B4-BE49-F238E27FC236}">
                <a16:creationId xmlns:a16="http://schemas.microsoft.com/office/drawing/2014/main" xmlns="" id="{B2D8E141-142C-4008-B131-06C5D256BF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2100" y="3327400"/>
            <a:ext cx="1778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1" name="矩形 19462">
            <a:extLst>
              <a:ext uri="{FF2B5EF4-FFF2-40B4-BE49-F238E27FC236}">
                <a16:creationId xmlns:a16="http://schemas.microsoft.com/office/drawing/2014/main" xmlns="" id="{DCAC65CE-CBFD-443D-BC10-9FE685F90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3060700"/>
            <a:ext cx="2109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腹壁上动脉</a:t>
            </a:r>
          </a:p>
        </p:txBody>
      </p:sp>
      <p:sp>
        <p:nvSpPr>
          <p:cNvPr id="8" name="直接连接符 19461">
            <a:extLst>
              <a:ext uri="{FF2B5EF4-FFF2-40B4-BE49-F238E27FC236}">
                <a16:creationId xmlns:a16="http://schemas.microsoft.com/office/drawing/2014/main" xmlns="" id="{B2D8E141-142C-4008-B131-06C5D256BF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7686" y="4812039"/>
            <a:ext cx="1566864" cy="45719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19462">
            <a:extLst>
              <a:ext uri="{FF2B5EF4-FFF2-40B4-BE49-F238E27FC236}">
                <a16:creationId xmlns:a16="http://schemas.microsoft.com/office/drawing/2014/main" xmlns="" id="{DCAC65CE-CBFD-443D-BC10-9FE685F90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936" y="4546610"/>
            <a:ext cx="2109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latin typeface="方正姚体" panose="02010601030101010101" pitchFamily="2" charset="-122"/>
                <a:ea typeface="幼圆" panose="02010509060101010101" pitchFamily="49" charset="-122"/>
              </a:rPr>
              <a:t>腹壁下动脉</a:t>
            </a:r>
            <a:endParaRPr lang="zh-CN" altLang="en-US" dirty="0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pic>
        <p:nvPicPr>
          <p:cNvPr id="10" name="图片 19458" descr="2">
            <a:hlinkClick r:id="rId5" action="ppaction://hlinksldjump"/>
            <a:extLst>
              <a:ext uri="{FF2B5EF4-FFF2-40B4-BE49-F238E27FC236}">
                <a16:creationId xmlns:a16="http://schemas.microsoft.com/office/drawing/2014/main" xmlns="" id="{D8B532E0-AE8A-465D-924A-1CDBF55A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6825" y="4616451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20481" descr="Snap3">
            <a:extLst>
              <a:ext uri="{FF2B5EF4-FFF2-40B4-BE49-F238E27FC236}">
                <a16:creationId xmlns:a16="http://schemas.microsoft.com/office/drawing/2014/main" xmlns="" id="{2897FFDE-7E6D-4A1D-B438-33D122404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4838" y="433388"/>
            <a:ext cx="46736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直接连接符 20482">
            <a:extLst>
              <a:ext uri="{FF2B5EF4-FFF2-40B4-BE49-F238E27FC236}">
                <a16:creationId xmlns:a16="http://schemas.microsoft.com/office/drawing/2014/main" xmlns="" id="{D678EB02-1C67-41A6-A5B6-76128624F9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3289300"/>
            <a:ext cx="1320800" cy="199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2" name="矩形 20483">
            <a:extLst>
              <a:ext uri="{FF2B5EF4-FFF2-40B4-BE49-F238E27FC236}">
                <a16:creationId xmlns:a16="http://schemas.microsoft.com/office/drawing/2014/main" xmlns="" id="{10E890C0-0D44-4A66-B403-7552AEBEF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5143500"/>
            <a:ext cx="181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甲状颈干</a:t>
            </a:r>
          </a:p>
        </p:txBody>
      </p:sp>
      <p:sp>
        <p:nvSpPr>
          <p:cNvPr id="37893" name="直接连接符 20484">
            <a:extLst>
              <a:ext uri="{FF2B5EF4-FFF2-40B4-BE49-F238E27FC236}">
                <a16:creationId xmlns:a16="http://schemas.microsoft.com/office/drawing/2014/main" xmlns="" id="{8D841E8F-A0EB-4803-8F48-C7219F7557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84700" y="2286000"/>
            <a:ext cx="2133600" cy="119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4" name="矩形 20485">
            <a:extLst>
              <a:ext uri="{FF2B5EF4-FFF2-40B4-BE49-F238E27FC236}">
                <a16:creationId xmlns:a16="http://schemas.microsoft.com/office/drawing/2014/main" xmlns="" id="{0995FD61-1F95-435C-AF63-18E7CA016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3" y="3225800"/>
            <a:ext cx="237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甲状腺下动脉</a:t>
            </a:r>
          </a:p>
        </p:txBody>
      </p:sp>
      <p:sp>
        <p:nvSpPr>
          <p:cNvPr id="37895" name="直接连接符 20486">
            <a:extLst>
              <a:ext uri="{FF2B5EF4-FFF2-40B4-BE49-F238E27FC236}">
                <a16:creationId xmlns:a16="http://schemas.microsoft.com/office/drawing/2014/main" xmlns="" id="{134EE3FF-8B44-404C-963B-930E5E7B5E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11400" y="2552700"/>
            <a:ext cx="1308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6" name="矩形 20487">
            <a:extLst>
              <a:ext uri="{FF2B5EF4-FFF2-40B4-BE49-F238E27FC236}">
                <a16:creationId xmlns:a16="http://schemas.microsoft.com/office/drawing/2014/main" xmlns="" id="{29ADA75F-D405-4A15-8641-B9188965F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2311400"/>
            <a:ext cx="212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pt-BR">
                <a:latin typeface="方正姚体" panose="02010601030101010101" pitchFamily="2" charset="-122"/>
                <a:ea typeface="幼圆" panose="02010509060101010101" pitchFamily="49" charset="-122"/>
              </a:rPr>
              <a:t>肩胛上动脉</a:t>
            </a:r>
          </a:p>
        </p:txBody>
      </p:sp>
      <p:pic>
        <p:nvPicPr>
          <p:cNvPr id="37897" name="图片 20488" descr="2">
            <a:hlinkClick r:id="rId3" action="ppaction://hlinksldjump"/>
            <a:extLst>
              <a:ext uri="{FF2B5EF4-FFF2-40B4-BE49-F238E27FC236}">
                <a16:creationId xmlns:a16="http://schemas.microsoft.com/office/drawing/2014/main" xmlns="" id="{E604C065-F35C-4B0E-8C79-0DAE6F8DE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845175"/>
            <a:ext cx="7826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1505" descr="Snap82">
            <a:extLst>
              <a:ext uri="{FF2B5EF4-FFF2-40B4-BE49-F238E27FC236}">
                <a16:creationId xmlns:a16="http://schemas.microsoft.com/office/drawing/2014/main" xmlns="" id="{1D4B164F-17DF-4233-A70B-4A6A5F9CC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298"/>
          <a:stretch>
            <a:fillRect/>
          </a:stretch>
        </p:blipFill>
        <p:spPr bwMode="auto">
          <a:xfrm>
            <a:off x="4322763" y="946150"/>
            <a:ext cx="4656137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矩形 21506">
            <a:extLst>
              <a:ext uri="{FF2B5EF4-FFF2-40B4-BE49-F238E27FC236}">
                <a16:creationId xmlns:a16="http://schemas.microsoft.com/office/drawing/2014/main" xmlns="" id="{1E7E6E21-0C87-4A33-B022-2CC4ECD4C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1941513"/>
            <a:ext cx="170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腋动脉</a:t>
            </a:r>
          </a:p>
        </p:txBody>
      </p:sp>
      <p:sp>
        <p:nvSpPr>
          <p:cNvPr id="38916" name="矩形 21507">
            <a:extLst>
              <a:ext uri="{FF2B5EF4-FFF2-40B4-BE49-F238E27FC236}">
                <a16:creationId xmlns:a16="http://schemas.microsoft.com/office/drawing/2014/main" xmlns="" id="{8E7F5D17-9DE6-41FA-855F-29435646A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322263"/>
            <a:ext cx="322103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胸肩峰动脉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胸外侧动脉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肩胛下动脉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旋肱后动脉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旋肱前动脉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胸上动脉</a:t>
            </a:r>
          </a:p>
        </p:txBody>
      </p:sp>
      <p:sp>
        <p:nvSpPr>
          <p:cNvPr id="38917" name="矩形 21508">
            <a:extLst>
              <a:ext uri="{FF2B5EF4-FFF2-40B4-BE49-F238E27FC236}">
                <a16:creationId xmlns:a16="http://schemas.microsoft.com/office/drawing/2014/main" xmlns="" id="{559715F1-41C8-4CFC-8985-846F7F6CD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1281113"/>
            <a:ext cx="2105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7.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胸背动脉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8.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旋肩胛动脉</a:t>
            </a:r>
          </a:p>
        </p:txBody>
      </p:sp>
      <p:sp>
        <p:nvSpPr>
          <p:cNvPr id="38918" name="左大括号 21509">
            <a:extLst>
              <a:ext uri="{FF2B5EF4-FFF2-40B4-BE49-F238E27FC236}">
                <a16:creationId xmlns:a16="http://schemas.microsoft.com/office/drawing/2014/main" xmlns="" id="{AF4B84DA-A41B-4483-8E2F-2810E0DF888B}"/>
              </a:ext>
            </a:extLst>
          </p:cNvPr>
          <p:cNvSpPr>
            <a:spLocks/>
          </p:cNvSpPr>
          <p:nvPr/>
        </p:nvSpPr>
        <p:spPr bwMode="auto">
          <a:xfrm>
            <a:off x="1171575" y="788988"/>
            <a:ext cx="166688" cy="2765425"/>
          </a:xfrm>
          <a:prstGeom prst="leftBrace">
            <a:avLst>
              <a:gd name="adj1" fmla="val 13817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38919" name="左大括号 21510">
            <a:extLst>
              <a:ext uri="{FF2B5EF4-FFF2-40B4-BE49-F238E27FC236}">
                <a16:creationId xmlns:a16="http://schemas.microsoft.com/office/drawing/2014/main" xmlns="" id="{E52F90FB-6D98-4FEE-AF75-EC178381E2FE}"/>
              </a:ext>
            </a:extLst>
          </p:cNvPr>
          <p:cNvSpPr>
            <a:spLocks/>
          </p:cNvSpPr>
          <p:nvPr/>
        </p:nvSpPr>
        <p:spPr bwMode="auto">
          <a:xfrm>
            <a:off x="3278188" y="1549400"/>
            <a:ext cx="122237" cy="557213"/>
          </a:xfrm>
          <a:prstGeom prst="leftBrace">
            <a:avLst>
              <a:gd name="adj1" fmla="val 3796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38920" name="直接连接符 21511">
            <a:extLst>
              <a:ext uri="{FF2B5EF4-FFF2-40B4-BE49-F238E27FC236}">
                <a16:creationId xmlns:a16="http://schemas.microsoft.com/office/drawing/2014/main" xmlns="" id="{6261E007-6223-4F99-BCFC-53E3F399B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488" y="2473325"/>
            <a:ext cx="0" cy="223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1" name="矩形 21512">
            <a:extLst>
              <a:ext uri="{FF2B5EF4-FFF2-40B4-BE49-F238E27FC236}">
                <a16:creationId xmlns:a16="http://schemas.microsoft.com/office/drawing/2014/main" xmlns="" id="{4CC70655-1103-43A3-867F-F4152A4C7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4694238"/>
            <a:ext cx="1395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  <a:hlinkClick r:id="rId3" action="ppaction://hlinksldjump"/>
              </a:rPr>
              <a:t>肱动脉  </a:t>
            </a:r>
            <a:endParaRPr lang="zh-CN" altLang="en-US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38922" name="左大括号 21513">
            <a:extLst>
              <a:ext uri="{FF2B5EF4-FFF2-40B4-BE49-F238E27FC236}">
                <a16:creationId xmlns:a16="http://schemas.microsoft.com/office/drawing/2014/main" xmlns="" id="{241E8805-5490-4332-ACE0-F55E17378158}"/>
              </a:ext>
            </a:extLst>
          </p:cNvPr>
          <p:cNvSpPr>
            <a:spLocks/>
          </p:cNvSpPr>
          <p:nvPr/>
        </p:nvSpPr>
        <p:spPr bwMode="auto">
          <a:xfrm>
            <a:off x="1227138" y="4338638"/>
            <a:ext cx="133350" cy="1114425"/>
          </a:xfrm>
          <a:prstGeom prst="leftBrace">
            <a:avLst>
              <a:gd name="adj1" fmla="val 6960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38923" name="矩形 21514">
            <a:extLst>
              <a:ext uri="{FF2B5EF4-FFF2-40B4-BE49-F238E27FC236}">
                <a16:creationId xmlns:a16="http://schemas.microsoft.com/office/drawing/2014/main" xmlns="" id="{9BB9B70B-E75B-4ADF-B63E-27E188430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75" y="4067175"/>
            <a:ext cx="3049588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肱深动脉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尺侧上副动脉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尺侧下副动脉</a:t>
            </a:r>
          </a:p>
        </p:txBody>
      </p:sp>
      <p:sp>
        <p:nvSpPr>
          <p:cNvPr id="21516" name="文本框 21515">
            <a:extLst>
              <a:ext uri="{FF2B5EF4-FFF2-40B4-BE49-F238E27FC236}">
                <a16:creationId xmlns:a16="http://schemas.microsoft.com/office/drawing/2014/main" xmlns="" id="{2D93FB9C-8CCC-4881-AAE8-95392C06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063" y="27924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1</a:t>
            </a:r>
          </a:p>
        </p:txBody>
      </p:sp>
      <p:sp>
        <p:nvSpPr>
          <p:cNvPr id="21517" name="文本框 21516">
            <a:extLst>
              <a:ext uri="{FF2B5EF4-FFF2-40B4-BE49-F238E27FC236}">
                <a16:creationId xmlns:a16="http://schemas.microsoft.com/office/drawing/2014/main" xmlns="" id="{36FDD5C3-4CFA-447D-B113-771F17DD5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48456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2</a:t>
            </a:r>
          </a:p>
        </p:txBody>
      </p:sp>
      <p:sp>
        <p:nvSpPr>
          <p:cNvPr id="21518" name="文本框 21517">
            <a:extLst>
              <a:ext uri="{FF2B5EF4-FFF2-40B4-BE49-F238E27FC236}">
                <a16:creationId xmlns:a16="http://schemas.microsoft.com/office/drawing/2014/main" xmlns="" id="{C2AC8896-09A6-4BBD-9A23-B7CCDBA88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376237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3</a:t>
            </a:r>
          </a:p>
        </p:txBody>
      </p:sp>
      <p:sp>
        <p:nvSpPr>
          <p:cNvPr id="21519" name="文本框 21518">
            <a:extLst>
              <a:ext uri="{FF2B5EF4-FFF2-40B4-BE49-F238E27FC236}">
                <a16:creationId xmlns:a16="http://schemas.microsoft.com/office/drawing/2014/main" xmlns="" id="{4F1C6085-5EDC-4C91-AF0A-905C2046C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36179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4</a:t>
            </a:r>
          </a:p>
        </p:txBody>
      </p:sp>
      <p:sp>
        <p:nvSpPr>
          <p:cNvPr id="21520" name="文本框 21519">
            <a:extLst>
              <a:ext uri="{FF2B5EF4-FFF2-40B4-BE49-F238E27FC236}">
                <a16:creationId xmlns:a16="http://schemas.microsoft.com/office/drawing/2014/main" xmlns="" id="{BCBF2170-58B7-460D-A7B4-90987E330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375126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5</a:t>
            </a:r>
          </a:p>
        </p:txBody>
      </p:sp>
      <p:sp>
        <p:nvSpPr>
          <p:cNvPr id="21521" name="文本框 21520">
            <a:extLst>
              <a:ext uri="{FF2B5EF4-FFF2-40B4-BE49-F238E27FC236}">
                <a16:creationId xmlns:a16="http://schemas.microsoft.com/office/drawing/2014/main" xmlns="" id="{B7E2E8CD-F503-40F9-A6B0-2B66743E8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75" y="24241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6</a:t>
            </a:r>
          </a:p>
        </p:txBody>
      </p:sp>
      <p:sp>
        <p:nvSpPr>
          <p:cNvPr id="21522" name="文本框 21521">
            <a:extLst>
              <a:ext uri="{FF2B5EF4-FFF2-40B4-BE49-F238E27FC236}">
                <a16:creationId xmlns:a16="http://schemas.microsoft.com/office/drawing/2014/main" xmlns="" id="{50724B1A-1328-4A57-B98C-BD6831D84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45989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7</a:t>
            </a:r>
          </a:p>
        </p:txBody>
      </p:sp>
      <p:sp>
        <p:nvSpPr>
          <p:cNvPr id="21523" name="文本框 21522">
            <a:extLst>
              <a:ext uri="{FF2B5EF4-FFF2-40B4-BE49-F238E27FC236}">
                <a16:creationId xmlns:a16="http://schemas.microsoft.com/office/drawing/2014/main" xmlns="" id="{838D1FBF-7973-441C-8E06-879535B80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925" y="42751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8</a:t>
            </a:r>
          </a:p>
        </p:txBody>
      </p:sp>
      <p:pic>
        <p:nvPicPr>
          <p:cNvPr id="21524" name="图片 21523" descr="Snap83">
            <a:extLst>
              <a:ext uri="{FF2B5EF4-FFF2-40B4-BE49-F238E27FC236}">
                <a16:creationId xmlns:a16="http://schemas.microsoft.com/office/drawing/2014/main" xmlns="" id="{C0588E80-C25B-492A-AAFF-CE6ACD98E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7838" y="393700"/>
            <a:ext cx="3287712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5" name="文本框 21524">
            <a:extLst>
              <a:ext uri="{FF2B5EF4-FFF2-40B4-BE49-F238E27FC236}">
                <a16:creationId xmlns:a16="http://schemas.microsoft.com/office/drawing/2014/main" xmlns="" id="{6AD77962-9BF8-45D4-8BEF-1AF4674D5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738" y="22240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1</a:t>
            </a:r>
          </a:p>
        </p:txBody>
      </p:sp>
      <p:sp>
        <p:nvSpPr>
          <p:cNvPr id="21526" name="文本框 21525">
            <a:extLst>
              <a:ext uri="{FF2B5EF4-FFF2-40B4-BE49-F238E27FC236}">
                <a16:creationId xmlns:a16="http://schemas.microsoft.com/office/drawing/2014/main" xmlns="" id="{08485326-F2C2-4E67-8C2B-CDE84720C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038" y="34178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2</a:t>
            </a:r>
          </a:p>
        </p:txBody>
      </p:sp>
      <p:sp>
        <p:nvSpPr>
          <p:cNvPr id="21527" name="文本框 21526">
            <a:extLst>
              <a:ext uri="{FF2B5EF4-FFF2-40B4-BE49-F238E27FC236}">
                <a16:creationId xmlns:a16="http://schemas.microsoft.com/office/drawing/2014/main" xmlns="" id="{429A9FD0-5907-4ED6-AAA1-99B402AC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409575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3</a:t>
            </a:r>
          </a:p>
        </p:txBody>
      </p:sp>
      <p:sp>
        <p:nvSpPr>
          <p:cNvPr id="38936" name="直接连接符 21527">
            <a:extLst>
              <a:ext uri="{FF2B5EF4-FFF2-40B4-BE49-F238E27FC236}">
                <a16:creationId xmlns:a16="http://schemas.microsoft.com/office/drawing/2014/main" xmlns="" id="{F3DC6F4E-3293-49D1-A9C4-D1E5BAB21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675" y="1114425"/>
            <a:ext cx="0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37" name="文本框 21528">
            <a:extLst>
              <a:ext uri="{FF2B5EF4-FFF2-40B4-BE49-F238E27FC236}">
                <a16:creationId xmlns:a16="http://schemas.microsoft.com/office/drawing/2014/main" xmlns="" id="{C88DC908-F37E-405F-8654-F7C6E34C0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158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99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锁骨下</a:t>
            </a:r>
            <a:r>
              <a:rPr lang="en-US" altLang="zh-CN">
                <a:solidFill>
                  <a:srgbClr val="0099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</a:p>
        </p:txBody>
      </p:sp>
      <p:pic>
        <p:nvPicPr>
          <p:cNvPr id="38938" name="图片 21529" descr="1">
            <a:hlinkClick r:id="rId5" action="ppaction://hlinksldjump"/>
            <a:extLst>
              <a:ext uri="{FF2B5EF4-FFF2-40B4-BE49-F238E27FC236}">
                <a16:creationId xmlns:a16="http://schemas.microsoft.com/office/drawing/2014/main" xmlns="" id="{D7FDCA1F-E051-4A92-B1C6-894752B53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3275" y="5883275"/>
            <a:ext cx="7064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/>
      <p:bldP spid="21517" grpId="0"/>
      <p:bldP spid="21518" grpId="0"/>
      <p:bldP spid="21519" grpId="0"/>
      <p:bldP spid="21520" grpId="0"/>
      <p:bldP spid="21521" grpId="0"/>
      <p:bldP spid="21522" grpId="0"/>
      <p:bldP spid="21523" grpId="0"/>
      <p:bldP spid="21525" grpId="0"/>
      <p:bldP spid="21526" grpId="0"/>
      <p:bldP spid="215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2529" descr="Snap19">
            <a:extLst>
              <a:ext uri="{FF2B5EF4-FFF2-40B4-BE49-F238E27FC236}">
                <a16:creationId xmlns:a16="http://schemas.microsoft.com/office/drawing/2014/main" xmlns="" id="{B642B541-593C-4057-89F0-213D1FA02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800" y="266700"/>
            <a:ext cx="3552825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图片 22530" descr="Snap20">
            <a:extLst>
              <a:ext uri="{FF2B5EF4-FFF2-40B4-BE49-F238E27FC236}">
                <a16:creationId xmlns:a16="http://schemas.microsoft.com/office/drawing/2014/main" xmlns="" id="{552B530F-A76F-4ADF-B8D1-14CE6B37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8600" y="185738"/>
            <a:ext cx="27432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直接连接符 22531">
            <a:extLst>
              <a:ext uri="{FF2B5EF4-FFF2-40B4-BE49-F238E27FC236}">
                <a16:creationId xmlns:a16="http://schemas.microsoft.com/office/drawing/2014/main" xmlns="" id="{4097C1ED-E21B-46DE-A616-6092F0E18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4800" y="21590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1" name="矩形 22532">
            <a:extLst>
              <a:ext uri="{FF2B5EF4-FFF2-40B4-BE49-F238E27FC236}">
                <a16:creationId xmlns:a16="http://schemas.microsoft.com/office/drawing/2014/main" xmlns="" id="{B6DE9FC0-959B-4816-A086-32A54E6EE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917700"/>
            <a:ext cx="1382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肱动脉</a:t>
            </a:r>
          </a:p>
        </p:txBody>
      </p:sp>
      <p:sp>
        <p:nvSpPr>
          <p:cNvPr id="39942" name="直接连接符 22533">
            <a:extLst>
              <a:ext uri="{FF2B5EF4-FFF2-40B4-BE49-F238E27FC236}">
                <a16:creationId xmlns:a16="http://schemas.microsoft.com/office/drawing/2014/main" xmlns="" id="{4C723712-CBE1-4EA8-9DF6-AC94C31CA5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42100" y="2705100"/>
            <a:ext cx="774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3" name="矩形 22534">
            <a:extLst>
              <a:ext uri="{FF2B5EF4-FFF2-40B4-BE49-F238E27FC236}">
                <a16:creationId xmlns:a16="http://schemas.microsoft.com/office/drawing/2014/main" xmlns="" id="{2287F0DE-232B-4923-8CC9-F02D07682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2463800"/>
            <a:ext cx="166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肱深动脉</a:t>
            </a:r>
          </a:p>
        </p:txBody>
      </p:sp>
      <p:sp>
        <p:nvSpPr>
          <p:cNvPr id="39944" name="直接连接符 22535">
            <a:extLst>
              <a:ext uri="{FF2B5EF4-FFF2-40B4-BE49-F238E27FC236}">
                <a16:creationId xmlns:a16="http://schemas.microsoft.com/office/drawing/2014/main" xmlns="" id="{05098DBC-BC1B-4B8B-AECF-D6EDDA158C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82900" y="3937000"/>
            <a:ext cx="71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5" name="矩形 22536">
            <a:extLst>
              <a:ext uri="{FF2B5EF4-FFF2-40B4-BE49-F238E27FC236}">
                <a16:creationId xmlns:a16="http://schemas.microsoft.com/office/drawing/2014/main" xmlns="" id="{051F68E4-CA45-4D1A-B95D-F42CA40A8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3625850"/>
            <a:ext cx="2327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尺侧上副动脉</a:t>
            </a:r>
            <a:endParaRPr lang="zh-CN" altLang="en-US" sz="1800" b="0">
              <a:latin typeface="方正姚体" panose="02010601030101010101" pitchFamily="2" charset="-122"/>
            </a:endParaRPr>
          </a:p>
        </p:txBody>
      </p:sp>
      <p:sp>
        <p:nvSpPr>
          <p:cNvPr id="39946" name="直接连接符 22537">
            <a:extLst>
              <a:ext uri="{FF2B5EF4-FFF2-40B4-BE49-F238E27FC236}">
                <a16:creationId xmlns:a16="http://schemas.microsoft.com/office/drawing/2014/main" xmlns="" id="{20371A79-BDF1-42F5-9D3B-C0A37791ED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4876800"/>
            <a:ext cx="88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7" name="矩形 22538">
            <a:extLst>
              <a:ext uri="{FF2B5EF4-FFF2-40B4-BE49-F238E27FC236}">
                <a16:creationId xmlns:a16="http://schemas.microsoft.com/office/drawing/2014/main" xmlns="" id="{646D8850-A772-4524-9885-25B18A246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263" y="4622800"/>
            <a:ext cx="261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尺侧下副动脉</a:t>
            </a:r>
          </a:p>
        </p:txBody>
      </p:sp>
      <p:pic>
        <p:nvPicPr>
          <p:cNvPr id="39948" name="图片 22539" descr="2">
            <a:hlinkClick r:id="rId4" action="ppaction://hlinksldjump"/>
            <a:extLst>
              <a:ext uri="{FF2B5EF4-FFF2-40B4-BE49-F238E27FC236}">
                <a16:creationId xmlns:a16="http://schemas.microsoft.com/office/drawing/2014/main" xmlns="" id="{640BBBAE-96D8-4DFE-9D94-053426944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845175"/>
            <a:ext cx="7826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23553" descr="P375">
            <a:extLst>
              <a:ext uri="{FF2B5EF4-FFF2-40B4-BE49-F238E27FC236}">
                <a16:creationId xmlns:a16="http://schemas.microsoft.com/office/drawing/2014/main" xmlns="" id="{1A4FFC5C-20E0-484D-919C-FBBB00BF2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515" r="51489"/>
          <a:stretch>
            <a:fillRect/>
          </a:stretch>
        </p:blipFill>
        <p:spPr bwMode="auto">
          <a:xfrm>
            <a:off x="6440488" y="141288"/>
            <a:ext cx="2155825" cy="65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文本框 23554">
            <a:extLst>
              <a:ext uri="{FF2B5EF4-FFF2-40B4-BE49-F238E27FC236}">
                <a16:creationId xmlns:a16="http://schemas.microsoft.com/office/drawing/2014/main" xmlns="" id="{47ADE3B8-CA56-462C-A20B-A232A3EC1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0" y="38576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2</a:t>
            </a:r>
          </a:p>
        </p:txBody>
      </p:sp>
      <p:sp>
        <p:nvSpPr>
          <p:cNvPr id="40964" name="文本框 23555">
            <a:extLst>
              <a:ext uri="{FF2B5EF4-FFF2-40B4-BE49-F238E27FC236}">
                <a16:creationId xmlns:a16="http://schemas.microsoft.com/office/drawing/2014/main" xmlns="" id="{B3234775-FE32-42DB-9D7F-C00463E20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5699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1</a:t>
            </a:r>
          </a:p>
        </p:txBody>
      </p:sp>
      <p:sp>
        <p:nvSpPr>
          <p:cNvPr id="40965" name="文本框 23556">
            <a:extLst>
              <a:ext uri="{FF2B5EF4-FFF2-40B4-BE49-F238E27FC236}">
                <a16:creationId xmlns:a16="http://schemas.microsoft.com/office/drawing/2014/main" xmlns="" id="{55E9F197-3D48-4E41-A480-657E288F2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546100"/>
            <a:ext cx="1370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99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腋动脉</a:t>
            </a:r>
            <a:endParaRPr lang="zh-CN" altLang="en-US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40966" name="矩形 23557">
            <a:extLst>
              <a:ext uri="{FF2B5EF4-FFF2-40B4-BE49-F238E27FC236}">
                <a16:creationId xmlns:a16="http://schemas.microsoft.com/office/drawing/2014/main" xmlns="" id="{EDAB755E-3CE9-4F4A-994B-141419D2E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1222375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肱动脉</a:t>
            </a:r>
          </a:p>
        </p:txBody>
      </p:sp>
      <p:sp>
        <p:nvSpPr>
          <p:cNvPr id="40967" name="直接连接符 23558">
            <a:extLst>
              <a:ext uri="{FF2B5EF4-FFF2-40B4-BE49-F238E27FC236}">
                <a16:creationId xmlns:a16="http://schemas.microsoft.com/office/drawing/2014/main" xmlns="" id="{39DD36DC-EAA4-45A9-AECA-51BF1BFD7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525" y="977900"/>
            <a:ext cx="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68" name="矩形 23559">
            <a:extLst>
              <a:ext uri="{FF2B5EF4-FFF2-40B4-BE49-F238E27FC236}">
                <a16:creationId xmlns:a16="http://schemas.microsoft.com/office/drawing/2014/main" xmlns="" id="{C657C070-6F17-46C1-9308-34F994CB9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2147888"/>
            <a:ext cx="1744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  <a:hlinkClick r:id="rId3" action="ppaction://hlinksldjump"/>
              </a:rPr>
              <a:t>1.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  <a:hlinkClick r:id="rId3" action="ppaction://hlinksldjump"/>
              </a:rPr>
              <a:t>桡动脉</a:t>
            </a:r>
            <a:endParaRPr lang="zh-CN" altLang="en-US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0969" name="矩形 23560">
            <a:extLst>
              <a:ext uri="{FF2B5EF4-FFF2-40B4-BE49-F238E27FC236}">
                <a16:creationId xmlns:a16="http://schemas.microsoft.com/office/drawing/2014/main" xmlns="" id="{734765AD-89B1-4B3E-ABB7-6B07D3D25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998913"/>
            <a:ext cx="2136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  <a:hlinkClick r:id="rId4" action="ppaction://hlinksldjump"/>
              </a:rPr>
              <a:t>2.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  <a:hlinkClick r:id="rId4" action="ppaction://hlinksldjump"/>
              </a:rPr>
              <a:t>尺动脉</a:t>
            </a:r>
            <a:endParaRPr lang="zh-CN" altLang="en-US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0970" name="直接连接符 23561">
            <a:extLst>
              <a:ext uri="{FF2B5EF4-FFF2-40B4-BE49-F238E27FC236}">
                <a16:creationId xmlns:a16="http://schemas.microsoft.com/office/drawing/2014/main" xmlns="" id="{A3732394-2228-438B-B134-55934AF6FC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938" y="1624013"/>
            <a:ext cx="11112" cy="26527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71" name="直接连接符 23562">
            <a:extLst>
              <a:ext uri="{FF2B5EF4-FFF2-40B4-BE49-F238E27FC236}">
                <a16:creationId xmlns:a16="http://schemas.microsoft.com/office/drawing/2014/main" xmlns="" id="{F75F1C92-98AB-4C44-8D5F-9CEAF9F936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050" y="2414588"/>
            <a:ext cx="268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72" name="直接连接符 23563">
            <a:extLst>
              <a:ext uri="{FF2B5EF4-FFF2-40B4-BE49-F238E27FC236}">
                <a16:creationId xmlns:a16="http://schemas.microsoft.com/office/drawing/2014/main" xmlns="" id="{C469DF62-5B66-49FB-B83F-D10365DAC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825" y="4276725"/>
            <a:ext cx="269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73" name="左大括号 23564">
            <a:extLst>
              <a:ext uri="{FF2B5EF4-FFF2-40B4-BE49-F238E27FC236}">
                <a16:creationId xmlns:a16="http://schemas.microsoft.com/office/drawing/2014/main" xmlns="" id="{AA549B70-E406-4C41-9BFE-2AAF846CB7A5}"/>
              </a:ext>
            </a:extLst>
          </p:cNvPr>
          <p:cNvSpPr>
            <a:spLocks/>
          </p:cNvSpPr>
          <p:nvPr/>
        </p:nvSpPr>
        <p:spPr bwMode="auto">
          <a:xfrm>
            <a:off x="2309813" y="1812925"/>
            <a:ext cx="100012" cy="1160463"/>
          </a:xfrm>
          <a:prstGeom prst="leftBrace">
            <a:avLst>
              <a:gd name="adj1" fmla="val 9664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40974" name="矩形 23565">
            <a:extLst>
              <a:ext uri="{FF2B5EF4-FFF2-40B4-BE49-F238E27FC236}">
                <a16:creationId xmlns:a16="http://schemas.microsoft.com/office/drawing/2014/main" xmlns="" id="{A9718F68-EABD-4F23-B1FF-1B765C0F4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1612900"/>
            <a:ext cx="244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拇主要动脉</a:t>
            </a:r>
          </a:p>
        </p:txBody>
      </p:sp>
      <p:sp>
        <p:nvSpPr>
          <p:cNvPr id="40975" name="矩形 23566">
            <a:extLst>
              <a:ext uri="{FF2B5EF4-FFF2-40B4-BE49-F238E27FC236}">
                <a16:creationId xmlns:a16="http://schemas.microsoft.com/office/drawing/2014/main" xmlns="" id="{77C5218B-3AB1-4F08-A36A-7C30138BB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136775"/>
            <a:ext cx="185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掌浅支</a:t>
            </a:r>
          </a:p>
        </p:txBody>
      </p:sp>
      <p:sp>
        <p:nvSpPr>
          <p:cNvPr id="40976" name="左大括号 23567">
            <a:extLst>
              <a:ext uri="{FF2B5EF4-FFF2-40B4-BE49-F238E27FC236}">
                <a16:creationId xmlns:a16="http://schemas.microsoft.com/office/drawing/2014/main" xmlns="" id="{3AA5FDA5-EB14-4366-8AA8-6666EFB02A43}"/>
              </a:ext>
            </a:extLst>
          </p:cNvPr>
          <p:cNvSpPr>
            <a:spLocks/>
          </p:cNvSpPr>
          <p:nvPr/>
        </p:nvSpPr>
        <p:spPr bwMode="auto">
          <a:xfrm>
            <a:off x="2276475" y="3675063"/>
            <a:ext cx="144463" cy="1193800"/>
          </a:xfrm>
          <a:prstGeom prst="leftBrace">
            <a:avLst>
              <a:gd name="adj1" fmla="val 6882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40977" name="矩形 23568">
            <a:extLst>
              <a:ext uri="{FF2B5EF4-FFF2-40B4-BE49-F238E27FC236}">
                <a16:creationId xmlns:a16="http://schemas.microsoft.com/office/drawing/2014/main" xmlns="" id="{C2E49D1C-6784-49A4-BA70-97F7D5AB7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3475038"/>
            <a:ext cx="269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骨间总动脉</a:t>
            </a:r>
          </a:p>
        </p:txBody>
      </p:sp>
      <p:sp>
        <p:nvSpPr>
          <p:cNvPr id="40978" name="矩形 23569">
            <a:extLst>
              <a:ext uri="{FF2B5EF4-FFF2-40B4-BE49-F238E27FC236}">
                <a16:creationId xmlns:a16="http://schemas.microsoft.com/office/drawing/2014/main" xmlns="" id="{61E10FBC-A709-4EB3-9D71-6D2B61212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4054475"/>
            <a:ext cx="1884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掌深支</a:t>
            </a:r>
          </a:p>
        </p:txBody>
      </p:sp>
      <p:sp>
        <p:nvSpPr>
          <p:cNvPr id="40979" name="文本框 23570">
            <a:extLst>
              <a:ext uri="{FF2B5EF4-FFF2-40B4-BE49-F238E27FC236}">
                <a16:creationId xmlns:a16="http://schemas.microsoft.com/office/drawing/2014/main" xmlns="" id="{D9A21704-B764-47A8-BA2A-FB6E468F2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6797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桡动脉末端</a:t>
            </a:r>
          </a:p>
        </p:txBody>
      </p:sp>
      <p:sp>
        <p:nvSpPr>
          <p:cNvPr id="40980" name="文本框 23571">
            <a:extLst>
              <a:ext uri="{FF2B5EF4-FFF2-40B4-BE49-F238E27FC236}">
                <a16:creationId xmlns:a16="http://schemas.microsoft.com/office/drawing/2014/main" xmlns="" id="{FF6B770E-DBC6-4F52-B546-5A9D85CC6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0" y="4564063"/>
            <a:ext cx="250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尺动脉末端</a:t>
            </a:r>
          </a:p>
        </p:txBody>
      </p:sp>
      <p:sp>
        <p:nvSpPr>
          <p:cNvPr id="40981" name="右大括号 23572">
            <a:extLst>
              <a:ext uri="{FF2B5EF4-FFF2-40B4-BE49-F238E27FC236}">
                <a16:creationId xmlns:a16="http://schemas.microsoft.com/office/drawing/2014/main" xmlns="" id="{CF2527BB-716A-4B20-B833-C5BF9D47ED3C}"/>
              </a:ext>
            </a:extLst>
          </p:cNvPr>
          <p:cNvSpPr>
            <a:spLocks/>
          </p:cNvSpPr>
          <p:nvPr/>
        </p:nvSpPr>
        <p:spPr bwMode="auto">
          <a:xfrm>
            <a:off x="5319713" y="2392363"/>
            <a:ext cx="166687" cy="2430462"/>
          </a:xfrm>
          <a:prstGeom prst="rightBrace">
            <a:avLst>
              <a:gd name="adj1" fmla="val 12144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40982" name="直接连接符 23573">
            <a:extLst>
              <a:ext uri="{FF2B5EF4-FFF2-40B4-BE49-F238E27FC236}">
                <a16:creationId xmlns:a16="http://schemas.microsoft.com/office/drawing/2014/main" xmlns="" id="{BAB9CACB-A66D-40B5-A4F2-8345150FB8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113" y="4824413"/>
            <a:ext cx="1404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3" name="直接连接符 23574">
            <a:extLst>
              <a:ext uri="{FF2B5EF4-FFF2-40B4-BE49-F238E27FC236}">
                <a16:creationId xmlns:a16="http://schemas.microsoft.com/office/drawing/2014/main" xmlns="" id="{A4515858-1A0E-4764-942E-0851DB7F6A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8038" y="2386013"/>
            <a:ext cx="1995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4" name="直接连接符 23575">
            <a:extLst>
              <a:ext uri="{FF2B5EF4-FFF2-40B4-BE49-F238E27FC236}">
                <a16:creationId xmlns:a16="http://schemas.microsoft.com/office/drawing/2014/main" xmlns="" id="{C899B18B-8A0A-418C-9AA4-8B3C4BFCB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8513" y="4321175"/>
            <a:ext cx="96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5" name="右大括号 23576">
            <a:extLst>
              <a:ext uri="{FF2B5EF4-FFF2-40B4-BE49-F238E27FC236}">
                <a16:creationId xmlns:a16="http://schemas.microsoft.com/office/drawing/2014/main" xmlns="" id="{0761CA1F-51DC-4223-BCAC-E3E36C0EDCE9}"/>
              </a:ext>
            </a:extLst>
          </p:cNvPr>
          <p:cNvSpPr>
            <a:spLocks/>
          </p:cNvSpPr>
          <p:nvPr/>
        </p:nvSpPr>
        <p:spPr bwMode="auto">
          <a:xfrm>
            <a:off x="4291013" y="2938463"/>
            <a:ext cx="144462" cy="1382712"/>
          </a:xfrm>
          <a:prstGeom prst="rightBrace">
            <a:avLst>
              <a:gd name="adj1" fmla="val 7971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40986" name="文本框 23577">
            <a:extLst>
              <a:ext uri="{FF2B5EF4-FFF2-40B4-BE49-F238E27FC236}">
                <a16:creationId xmlns:a16="http://schemas.microsoft.com/office/drawing/2014/main" xmlns="" id="{0C8EE222-3691-4ADE-9FB5-57C724EDC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8" y="3117850"/>
            <a:ext cx="5540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方正姚体" panose="02010601030101010101" pitchFamily="2" charset="-122"/>
                <a:ea typeface="幼圆" panose="02010509060101010101" pitchFamily="49" charset="-122"/>
                <a:hlinkClick r:id="rId5" action="ppaction://hlinksldjump"/>
              </a:rPr>
              <a:t>掌浅弓</a:t>
            </a:r>
            <a:endParaRPr lang="zh-CN" altLang="en-US">
              <a:solidFill>
                <a:srgbClr val="FF3300"/>
              </a:solidFill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40987" name="文本框 23578">
            <a:extLst>
              <a:ext uri="{FF2B5EF4-FFF2-40B4-BE49-F238E27FC236}">
                <a16:creationId xmlns:a16="http://schemas.microsoft.com/office/drawing/2014/main" xmlns="" id="{46717F84-BD49-4845-B58C-CDDD82B19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0" y="3149600"/>
            <a:ext cx="55403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方正姚体" panose="02010601030101010101" pitchFamily="2" charset="-122"/>
                <a:ea typeface="幼圆" panose="02010509060101010101" pitchFamily="49" charset="-122"/>
                <a:hlinkClick r:id="rId5" action="ppaction://hlinksldjump"/>
              </a:rPr>
              <a:t>掌深弓</a:t>
            </a:r>
            <a:endParaRPr lang="zh-CN" altLang="en-US">
              <a:solidFill>
                <a:srgbClr val="FF3300"/>
              </a:solidFill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40988" name="直接连接符 23579">
            <a:extLst>
              <a:ext uri="{FF2B5EF4-FFF2-40B4-BE49-F238E27FC236}">
                <a16:creationId xmlns:a16="http://schemas.microsoft.com/office/drawing/2014/main" xmlns="" id="{27412F89-EBA5-4710-95F6-DFF4537492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4463" y="2946400"/>
            <a:ext cx="346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0989" name="图片 23580" descr="1">
            <a:hlinkClick r:id="rId6" action="ppaction://hlinksldjump"/>
            <a:extLst>
              <a:ext uri="{FF2B5EF4-FFF2-40B4-BE49-F238E27FC236}">
                <a16:creationId xmlns:a16="http://schemas.microsoft.com/office/drawing/2014/main" xmlns="" id="{50CD62DC-6513-4829-9C7B-6CC20149A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730875"/>
            <a:ext cx="7064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C0C27330-1147-4624-8270-F73DC25CF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463" y="882650"/>
            <a:ext cx="6983412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ü"/>
            </a:pPr>
            <a:r>
              <a:rPr lang="zh-CN" altLang="en-US" sz="2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 panose="020B0604020202020204" pitchFamily="34" charset="0"/>
              </a:rPr>
              <a:t>主动脉的起止、行程及分部，升主动脉的行程、分支。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ü"/>
            </a:pPr>
            <a:r>
              <a:rPr lang="zh-CN" altLang="en-US" sz="2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 panose="020B0604020202020204" pitchFamily="34" charset="0"/>
              </a:rPr>
              <a:t>主动脉弓的行程、分支。左右颈总动脉的起止、位置和行程。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ü"/>
            </a:pPr>
            <a:r>
              <a:rPr lang="zh-CN" altLang="en-US" sz="2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 panose="020B0604020202020204" pitchFamily="34" charset="0"/>
              </a:rPr>
              <a:t>颈外动脉的行程及甲状腺动脉、面动脉、颞浅动脉、上颌动脉、脑膜中动脉的行程、分布及其临床意义。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ü"/>
            </a:pPr>
            <a:r>
              <a:rPr lang="zh-CN" altLang="en-US" sz="2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 panose="020B0604020202020204" pitchFamily="34" charset="0"/>
              </a:rPr>
              <a:t>锁骨下动脉的起止、行程、主要分支、分布。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ü"/>
            </a:pPr>
            <a:r>
              <a:rPr lang="zh-CN" altLang="en-US" sz="2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 panose="020B0604020202020204" pitchFamily="34" charset="0"/>
              </a:rPr>
              <a:t>腋动脉、肱动脉、桡动脉、尺动脉的起止、行程、主要分支、分布。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ü"/>
            </a:pPr>
            <a:r>
              <a:rPr lang="zh-CN" altLang="en-US" sz="2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 panose="020B0604020202020204" pitchFamily="34" charset="0"/>
              </a:rPr>
              <a:t>掌浅弓、掌深弓的组成、分支、体表投影。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3A49FCB-BA08-4FA3-99B6-5E826045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1520825"/>
            <a:ext cx="976313" cy="3816350"/>
          </a:xfrm>
        </p:spPr>
        <p:txBody>
          <a:bodyPr vert="eaVert"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dirty="0"/>
              <a:t>重点内容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24577" descr="Snap17">
            <a:extLst>
              <a:ext uri="{FF2B5EF4-FFF2-40B4-BE49-F238E27FC236}">
                <a16:creationId xmlns:a16="http://schemas.microsoft.com/office/drawing/2014/main" xmlns="" id="{B2C52A77-5D8C-42C4-ADC6-C3FE054FF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58" t="5362" b="2777"/>
          <a:stretch>
            <a:fillRect/>
          </a:stretch>
        </p:blipFill>
        <p:spPr bwMode="auto">
          <a:xfrm>
            <a:off x="806450" y="188913"/>
            <a:ext cx="2265363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矩形 24578">
            <a:extLst>
              <a:ext uri="{FF2B5EF4-FFF2-40B4-BE49-F238E27FC236}">
                <a16:creationId xmlns:a16="http://schemas.microsoft.com/office/drawing/2014/main" xmlns="" id="{3895D2CB-62FF-4137-BDDE-BAA10837B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825500"/>
            <a:ext cx="1568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肱动脉</a:t>
            </a:r>
          </a:p>
        </p:txBody>
      </p:sp>
      <p:sp>
        <p:nvSpPr>
          <p:cNvPr id="41988" name="直接连接符 24579">
            <a:extLst>
              <a:ext uri="{FF2B5EF4-FFF2-40B4-BE49-F238E27FC236}">
                <a16:creationId xmlns:a16="http://schemas.microsoft.com/office/drawing/2014/main" xmlns="" id="{E2845582-97D0-44D1-B01F-4A79D8DC12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1095375"/>
            <a:ext cx="811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89" name="矩形 24580">
            <a:extLst>
              <a:ext uri="{FF2B5EF4-FFF2-40B4-BE49-F238E27FC236}">
                <a16:creationId xmlns:a16="http://schemas.microsoft.com/office/drawing/2014/main" xmlns="" id="{D8017BC8-6B45-4AC9-8543-74D4B8C58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2292350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桡动脉</a:t>
            </a:r>
          </a:p>
        </p:txBody>
      </p:sp>
      <p:sp>
        <p:nvSpPr>
          <p:cNvPr id="41990" name="直接连接符 24581">
            <a:extLst>
              <a:ext uri="{FF2B5EF4-FFF2-40B4-BE49-F238E27FC236}">
                <a16:creationId xmlns:a16="http://schemas.microsoft.com/office/drawing/2014/main" xmlns="" id="{419BB9F6-3957-41BF-AA4E-A816321B00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25675" y="1906588"/>
            <a:ext cx="1001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91" name="矩形 24582">
            <a:extLst>
              <a:ext uri="{FF2B5EF4-FFF2-40B4-BE49-F238E27FC236}">
                <a16:creationId xmlns:a16="http://schemas.microsoft.com/office/drawing/2014/main" xmlns="" id="{669074C7-3440-4B8B-8EBC-1430698B2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16319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尺动脉</a:t>
            </a:r>
          </a:p>
        </p:txBody>
      </p:sp>
      <p:sp>
        <p:nvSpPr>
          <p:cNvPr id="41992" name="直接连接符 24583">
            <a:extLst>
              <a:ext uri="{FF2B5EF4-FFF2-40B4-BE49-F238E27FC236}">
                <a16:creationId xmlns:a16="http://schemas.microsoft.com/office/drawing/2014/main" xmlns="" id="{85A28E7E-32F9-4DCF-BA2E-98387F4FFB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4813" y="2544763"/>
            <a:ext cx="1562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93" name="直接连接符 24584">
            <a:extLst>
              <a:ext uri="{FF2B5EF4-FFF2-40B4-BE49-F238E27FC236}">
                <a16:creationId xmlns:a16="http://schemas.microsoft.com/office/drawing/2014/main" xmlns="" id="{8A87563F-9F9B-482C-A6BD-916EFD75BD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85875" y="5564188"/>
            <a:ext cx="1422400" cy="619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94" name="文本框 24585">
            <a:extLst>
              <a:ext uri="{FF2B5EF4-FFF2-40B4-BE49-F238E27FC236}">
                <a16:creationId xmlns:a16="http://schemas.microsoft.com/office/drawing/2014/main" xmlns="" id="{C24911F7-1E53-4B58-83F9-8BB70228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5" y="5287963"/>
            <a:ext cx="172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掌浅支</a:t>
            </a:r>
          </a:p>
        </p:txBody>
      </p:sp>
      <p:pic>
        <p:nvPicPr>
          <p:cNvPr id="41995" name="图片 24586" descr="Snap12">
            <a:extLst>
              <a:ext uri="{FF2B5EF4-FFF2-40B4-BE49-F238E27FC236}">
                <a16:creationId xmlns:a16="http://schemas.microsoft.com/office/drawing/2014/main" xmlns="" id="{199F73ED-C716-4FF1-93C2-1EAD53A51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9" t="18039" r="3313" b="43257"/>
          <a:stretch>
            <a:fillRect/>
          </a:stretch>
        </p:blipFill>
        <p:spPr bwMode="auto">
          <a:xfrm>
            <a:off x="4860925" y="309563"/>
            <a:ext cx="36544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直接连接符 24587">
            <a:extLst>
              <a:ext uri="{FF2B5EF4-FFF2-40B4-BE49-F238E27FC236}">
                <a16:creationId xmlns:a16="http://schemas.microsoft.com/office/drawing/2014/main" xmlns="" id="{7CE734CE-65B9-4D44-A490-E32B02B59C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3225" y="1363663"/>
            <a:ext cx="2911475" cy="1171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1997" name="图片 24588" descr="Snap84">
            <a:extLst>
              <a:ext uri="{FF2B5EF4-FFF2-40B4-BE49-F238E27FC236}">
                <a16:creationId xmlns:a16="http://schemas.microsoft.com/office/drawing/2014/main" xmlns="" id="{A56592EC-6902-47C1-8FA9-7D7FDEFE0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86" t="4636" r="2657" b="24358"/>
          <a:stretch>
            <a:fillRect/>
          </a:stretch>
        </p:blipFill>
        <p:spPr bwMode="auto">
          <a:xfrm>
            <a:off x="5173663" y="3086100"/>
            <a:ext cx="33861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矩形 24589">
            <a:extLst>
              <a:ext uri="{FF2B5EF4-FFF2-40B4-BE49-F238E27FC236}">
                <a16:creationId xmlns:a16="http://schemas.microsoft.com/office/drawing/2014/main" xmlns="" id="{AFB13C67-02A4-491F-BEE0-28DABF5B4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3686175"/>
            <a:ext cx="2211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拇主要动脉</a:t>
            </a:r>
          </a:p>
        </p:txBody>
      </p:sp>
      <p:sp>
        <p:nvSpPr>
          <p:cNvPr id="41999" name="直接连接符 24590">
            <a:extLst>
              <a:ext uri="{FF2B5EF4-FFF2-40B4-BE49-F238E27FC236}">
                <a16:creationId xmlns:a16="http://schemas.microsoft.com/office/drawing/2014/main" xmlns="" id="{2D6BA55D-7BD8-41DA-9EB9-8119CB7F1A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75" y="4087813"/>
            <a:ext cx="1235075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2000" name="图片 24591" descr="2">
            <a:hlinkClick r:id="rId5" action="ppaction://hlinksldjump"/>
            <a:extLst>
              <a:ext uri="{FF2B5EF4-FFF2-40B4-BE49-F238E27FC236}">
                <a16:creationId xmlns:a16="http://schemas.microsoft.com/office/drawing/2014/main" xmlns="" id="{2A003A08-F720-4A48-95A4-A9C4E4ADA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4175" y="5807075"/>
            <a:ext cx="7826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25601" descr="Snap16">
            <a:extLst>
              <a:ext uri="{FF2B5EF4-FFF2-40B4-BE49-F238E27FC236}">
                <a16:creationId xmlns:a16="http://schemas.microsoft.com/office/drawing/2014/main" xmlns="" id="{C8B0371B-4CFA-4428-80F5-11BC1AB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77" t="2916" b="1573"/>
          <a:stretch>
            <a:fillRect/>
          </a:stretch>
        </p:blipFill>
        <p:spPr bwMode="auto">
          <a:xfrm>
            <a:off x="4989513" y="174625"/>
            <a:ext cx="202565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矩形 25602">
            <a:extLst>
              <a:ext uri="{FF2B5EF4-FFF2-40B4-BE49-F238E27FC236}">
                <a16:creationId xmlns:a16="http://schemas.microsoft.com/office/drawing/2014/main" xmlns="" id="{C3385E58-51C4-4924-A50F-74D0D5582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288" y="3090863"/>
            <a:ext cx="2136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骨间总动脉</a:t>
            </a:r>
          </a:p>
        </p:txBody>
      </p:sp>
      <p:sp>
        <p:nvSpPr>
          <p:cNvPr id="43012" name="直接连接符 25603">
            <a:extLst>
              <a:ext uri="{FF2B5EF4-FFF2-40B4-BE49-F238E27FC236}">
                <a16:creationId xmlns:a16="http://schemas.microsoft.com/office/drawing/2014/main" xmlns="" id="{7A521CA2-3988-4B70-AEDD-E9E4AA8C8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8500" y="2487613"/>
            <a:ext cx="1368425" cy="676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3013" name="图片 25604" descr="Snap18">
            <a:extLst>
              <a:ext uri="{FF2B5EF4-FFF2-40B4-BE49-F238E27FC236}">
                <a16:creationId xmlns:a16="http://schemas.microsoft.com/office/drawing/2014/main" xmlns="" id="{6CB1F07C-54ED-4FBC-BCF5-89CC42B2D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89" r="6575" b="2925"/>
          <a:stretch>
            <a:fillRect/>
          </a:stretch>
        </p:blipFill>
        <p:spPr bwMode="auto">
          <a:xfrm>
            <a:off x="565150" y="246063"/>
            <a:ext cx="2376488" cy="629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文本框 25605">
            <a:extLst>
              <a:ext uri="{FF2B5EF4-FFF2-40B4-BE49-F238E27FC236}">
                <a16:creationId xmlns:a16="http://schemas.microsoft.com/office/drawing/2014/main" xmlns="" id="{12D18209-0386-4822-A5A7-E5F192402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675" y="2239963"/>
            <a:ext cx="242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骨间前动脉</a:t>
            </a:r>
          </a:p>
        </p:txBody>
      </p:sp>
      <p:sp>
        <p:nvSpPr>
          <p:cNvPr id="43015" name="文本框 25606">
            <a:extLst>
              <a:ext uri="{FF2B5EF4-FFF2-40B4-BE49-F238E27FC236}">
                <a16:creationId xmlns:a16="http://schemas.microsoft.com/office/drawing/2014/main" xmlns="" id="{32D3AC54-D870-402F-B760-49790AE4A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3116263"/>
            <a:ext cx="231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骨间后动脉</a:t>
            </a:r>
          </a:p>
        </p:txBody>
      </p:sp>
      <p:sp>
        <p:nvSpPr>
          <p:cNvPr id="43016" name="直接连接符 25607">
            <a:extLst>
              <a:ext uri="{FF2B5EF4-FFF2-40B4-BE49-F238E27FC236}">
                <a16:creationId xmlns:a16="http://schemas.microsoft.com/office/drawing/2014/main" xmlns="" id="{50DB02D9-CBF8-42E9-992D-00E87D4657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48388" y="2033588"/>
            <a:ext cx="985837" cy="1127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7" name="直接连接符 25608">
            <a:extLst>
              <a:ext uri="{FF2B5EF4-FFF2-40B4-BE49-F238E27FC236}">
                <a16:creationId xmlns:a16="http://schemas.microsoft.com/office/drawing/2014/main" xmlns="" id="{9F6E2E2A-494B-42B5-ABCE-9864DD3C62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24000" y="3344863"/>
            <a:ext cx="143192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8" name="矩形 25609">
            <a:extLst>
              <a:ext uri="{FF2B5EF4-FFF2-40B4-BE49-F238E27FC236}">
                <a16:creationId xmlns:a16="http://schemas.microsoft.com/office/drawing/2014/main" xmlns="" id="{F15391F3-E696-455D-A5C8-A2CD98802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863600"/>
            <a:ext cx="1568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肱动脉</a:t>
            </a:r>
          </a:p>
        </p:txBody>
      </p:sp>
      <p:sp>
        <p:nvSpPr>
          <p:cNvPr id="43019" name="直接连接符 25610">
            <a:extLst>
              <a:ext uri="{FF2B5EF4-FFF2-40B4-BE49-F238E27FC236}">
                <a16:creationId xmlns:a16="http://schemas.microsoft.com/office/drawing/2014/main" xmlns="" id="{B7A8CB18-82D1-47FE-9150-3717F69FD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4913" y="1114425"/>
            <a:ext cx="1339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20" name="矩形 25611">
            <a:extLst>
              <a:ext uri="{FF2B5EF4-FFF2-40B4-BE49-F238E27FC236}">
                <a16:creationId xmlns:a16="http://schemas.microsoft.com/office/drawing/2014/main" xmlns="" id="{444040EC-66BE-4F9D-B5AD-8ADF8349B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15938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尺动脉</a:t>
            </a:r>
          </a:p>
        </p:txBody>
      </p:sp>
      <p:sp>
        <p:nvSpPr>
          <p:cNvPr id="43021" name="直接连接符 25612">
            <a:extLst>
              <a:ext uri="{FF2B5EF4-FFF2-40B4-BE49-F238E27FC236}">
                <a16:creationId xmlns:a16="http://schemas.microsoft.com/office/drawing/2014/main" xmlns="" id="{B122987D-AB3E-491E-91A1-C432BED101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08713" y="1882775"/>
            <a:ext cx="1058862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3022" name="图片 25613" descr="2">
            <a:hlinkClick r:id="rId4" action="ppaction://hlinksldjump"/>
            <a:extLst>
              <a:ext uri="{FF2B5EF4-FFF2-40B4-BE49-F238E27FC236}">
                <a16:creationId xmlns:a16="http://schemas.microsoft.com/office/drawing/2014/main" xmlns="" id="{6D3348F0-5EF4-402C-87EE-3E38A9899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845175"/>
            <a:ext cx="7826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26625" descr="Snap13">
            <a:extLst>
              <a:ext uri="{FF2B5EF4-FFF2-40B4-BE49-F238E27FC236}">
                <a16:creationId xmlns:a16="http://schemas.microsoft.com/office/drawing/2014/main" xmlns="" id="{C18D9439-D4D5-4F36-9464-534584FBC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9" r="3636" b="35170"/>
          <a:stretch>
            <a:fillRect/>
          </a:stretch>
        </p:blipFill>
        <p:spPr bwMode="auto">
          <a:xfrm>
            <a:off x="5124450" y="1090613"/>
            <a:ext cx="3467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图片 26626" descr="Snap14">
            <a:extLst>
              <a:ext uri="{FF2B5EF4-FFF2-40B4-BE49-F238E27FC236}">
                <a16:creationId xmlns:a16="http://schemas.microsoft.com/office/drawing/2014/main" xmlns="" id="{88BE6AE1-8073-423E-904D-37A50E61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" y="519113"/>
            <a:ext cx="37909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直接连接符 26627">
            <a:extLst>
              <a:ext uri="{FF2B5EF4-FFF2-40B4-BE49-F238E27FC236}">
                <a16:creationId xmlns:a16="http://schemas.microsoft.com/office/drawing/2014/main" xmlns="" id="{C64EB872-CEE7-4622-A98D-AFDE651FE0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01975" y="2008188"/>
            <a:ext cx="850900" cy="4286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7" name="文本框 26628">
            <a:extLst>
              <a:ext uri="{FF2B5EF4-FFF2-40B4-BE49-F238E27FC236}">
                <a16:creationId xmlns:a16="http://schemas.microsoft.com/office/drawing/2014/main" xmlns="" id="{F61A395E-117D-4C0C-BE96-993B1D42E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75" y="1716088"/>
            <a:ext cx="143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掌深支</a:t>
            </a:r>
          </a:p>
        </p:txBody>
      </p:sp>
      <p:pic>
        <p:nvPicPr>
          <p:cNvPr id="44038" name="图片 26629" descr="2">
            <a:hlinkClick r:id="rId4" action="ppaction://hlinksldjump"/>
            <a:extLst>
              <a:ext uri="{FF2B5EF4-FFF2-40B4-BE49-F238E27FC236}">
                <a16:creationId xmlns:a16="http://schemas.microsoft.com/office/drawing/2014/main" xmlns="" id="{7E9A8506-7A99-4DF8-A75B-0CD80714C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845175"/>
            <a:ext cx="7826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27649" descr="Snap84">
            <a:extLst>
              <a:ext uri="{FF2B5EF4-FFF2-40B4-BE49-F238E27FC236}">
                <a16:creationId xmlns:a16="http://schemas.microsoft.com/office/drawing/2014/main" xmlns="" id="{BC4537C4-2698-4DAE-88C4-154E3DD54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3" t="4636" r="2657" b="690"/>
          <a:stretch>
            <a:fillRect/>
          </a:stretch>
        </p:blipFill>
        <p:spPr bwMode="auto">
          <a:xfrm>
            <a:off x="3754438" y="1728788"/>
            <a:ext cx="47863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矩形 27650">
            <a:extLst>
              <a:ext uri="{FF2B5EF4-FFF2-40B4-BE49-F238E27FC236}">
                <a16:creationId xmlns:a16="http://schemas.microsoft.com/office/drawing/2014/main" xmlns="" id="{359B207A-C97A-4A59-B7A6-C2BCE4CA3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781050"/>
            <a:ext cx="152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  <a:hlinkClick r:id="rId3" action="ppaction://hlinksldjump"/>
              </a:rPr>
              <a:t>掌浅弓</a:t>
            </a: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</a:p>
        </p:txBody>
      </p:sp>
      <p:sp>
        <p:nvSpPr>
          <p:cNvPr id="45060" name="左大括号 27651">
            <a:extLst>
              <a:ext uri="{FF2B5EF4-FFF2-40B4-BE49-F238E27FC236}">
                <a16:creationId xmlns:a16="http://schemas.microsoft.com/office/drawing/2014/main" xmlns="" id="{7B23C4B8-3884-48EB-B356-195D5B4C416C}"/>
              </a:ext>
            </a:extLst>
          </p:cNvPr>
          <p:cNvSpPr>
            <a:spLocks/>
          </p:cNvSpPr>
          <p:nvPr/>
        </p:nvSpPr>
        <p:spPr bwMode="auto">
          <a:xfrm>
            <a:off x="1762125" y="557213"/>
            <a:ext cx="122238" cy="914400"/>
          </a:xfrm>
          <a:prstGeom prst="leftBrace">
            <a:avLst>
              <a:gd name="adj1" fmla="val 6230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45061" name="矩形 27652">
            <a:extLst>
              <a:ext uri="{FF2B5EF4-FFF2-40B4-BE49-F238E27FC236}">
                <a16:creationId xmlns:a16="http://schemas.microsoft.com/office/drawing/2014/main" xmlns="" id="{DF336361-039C-47A3-80CA-A4EC561A3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360363"/>
            <a:ext cx="329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小指尺掌侧动脉</a:t>
            </a:r>
          </a:p>
        </p:txBody>
      </p:sp>
      <p:sp>
        <p:nvSpPr>
          <p:cNvPr id="45062" name="矩形 27653">
            <a:extLst>
              <a:ext uri="{FF2B5EF4-FFF2-40B4-BE49-F238E27FC236}">
                <a16:creationId xmlns:a16="http://schemas.microsoft.com/office/drawing/2014/main" xmlns="" id="{43E09722-4F4E-491A-B383-A09A5F0A5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1174750"/>
            <a:ext cx="360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4.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指掌侧总动脉</a:t>
            </a: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(3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条</a:t>
            </a: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</a:p>
        </p:txBody>
      </p:sp>
      <p:sp>
        <p:nvSpPr>
          <p:cNvPr id="45063" name="矩形 27654">
            <a:extLst>
              <a:ext uri="{FF2B5EF4-FFF2-40B4-BE49-F238E27FC236}">
                <a16:creationId xmlns:a16="http://schemas.microsoft.com/office/drawing/2014/main" xmlns="" id="{E8CD0BE4-F456-4B38-87AF-32101AA9F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419350"/>
            <a:ext cx="218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  <a:hlinkClick r:id="rId4" action="ppaction://hlinksldjump"/>
              </a:rPr>
              <a:t>掌深弓</a:t>
            </a: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</a:p>
        </p:txBody>
      </p:sp>
      <p:sp>
        <p:nvSpPr>
          <p:cNvPr id="45064" name="矩形 27655">
            <a:extLst>
              <a:ext uri="{FF2B5EF4-FFF2-40B4-BE49-F238E27FC236}">
                <a16:creationId xmlns:a16="http://schemas.microsoft.com/office/drawing/2014/main" xmlns="" id="{3D1615F8-FCD5-4BE0-870C-1CB5EE510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2422525"/>
            <a:ext cx="376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latin typeface="幼圆" panose="02010509060101010101" pitchFamily="49" charset="-122"/>
                <a:ea typeface="幼圆" panose="02010509060101010101" pitchFamily="49" charset="-122"/>
              </a:rPr>
              <a:t>→</a:t>
            </a: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5.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掌心动脉</a:t>
            </a: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(3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条</a:t>
            </a: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</a:p>
        </p:txBody>
      </p:sp>
      <p:sp>
        <p:nvSpPr>
          <p:cNvPr id="45065" name="直接连接符 27656">
            <a:extLst>
              <a:ext uri="{FF2B5EF4-FFF2-40B4-BE49-F238E27FC236}">
                <a16:creationId xmlns:a16="http://schemas.microsoft.com/office/drawing/2014/main" xmlns="" id="{0FE80F74-133E-4996-9C97-E649779FF0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2100" y="1684338"/>
            <a:ext cx="0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6" name="文本框 27657">
            <a:extLst>
              <a:ext uri="{FF2B5EF4-FFF2-40B4-BE49-F238E27FC236}">
                <a16:creationId xmlns:a16="http://schemas.microsoft.com/office/drawing/2014/main" xmlns="" id="{0A4148CE-82D4-4C3B-85F3-504518381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40084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1</a:t>
            </a:r>
          </a:p>
        </p:txBody>
      </p:sp>
      <p:sp>
        <p:nvSpPr>
          <p:cNvPr id="45067" name="文本框 27658">
            <a:extLst>
              <a:ext uri="{FF2B5EF4-FFF2-40B4-BE49-F238E27FC236}">
                <a16:creationId xmlns:a16="http://schemas.microsoft.com/office/drawing/2014/main" xmlns="" id="{15EC80F4-F151-457B-9D9F-7EA215A52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938" y="36179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2</a:t>
            </a:r>
          </a:p>
        </p:txBody>
      </p:sp>
      <p:sp>
        <p:nvSpPr>
          <p:cNvPr id="45068" name="文本框 27659">
            <a:extLst>
              <a:ext uri="{FF2B5EF4-FFF2-40B4-BE49-F238E27FC236}">
                <a16:creationId xmlns:a16="http://schemas.microsoft.com/office/drawing/2014/main" xmlns="" id="{5E91665B-F653-4B89-BDC5-EC5A55412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613" y="37957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3</a:t>
            </a:r>
          </a:p>
        </p:txBody>
      </p:sp>
      <p:sp>
        <p:nvSpPr>
          <p:cNvPr id="45069" name="文本框 27660">
            <a:extLst>
              <a:ext uri="{FF2B5EF4-FFF2-40B4-BE49-F238E27FC236}">
                <a16:creationId xmlns:a16="http://schemas.microsoft.com/office/drawing/2014/main" xmlns="" id="{0899C3A2-B821-47FF-A1F2-3458575A0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45688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4</a:t>
            </a:r>
          </a:p>
        </p:txBody>
      </p:sp>
      <p:sp>
        <p:nvSpPr>
          <p:cNvPr id="45070" name="文本框 27661">
            <a:extLst>
              <a:ext uri="{FF2B5EF4-FFF2-40B4-BE49-F238E27FC236}">
                <a16:creationId xmlns:a16="http://schemas.microsoft.com/office/drawing/2014/main" xmlns="" id="{9695758E-300A-454E-832E-C7D9C048A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238" y="1166813"/>
            <a:ext cx="416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→6.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指掌侧固有动脉</a:t>
            </a: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(6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条</a:t>
            </a: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</a:p>
        </p:txBody>
      </p:sp>
      <p:sp>
        <p:nvSpPr>
          <p:cNvPr id="45071" name="文本框 27662">
            <a:extLst>
              <a:ext uri="{FF2B5EF4-FFF2-40B4-BE49-F238E27FC236}">
                <a16:creationId xmlns:a16="http://schemas.microsoft.com/office/drawing/2014/main" xmlns="" id="{05126363-5616-4015-8179-52DCB3E89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41878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5</a:t>
            </a:r>
          </a:p>
        </p:txBody>
      </p:sp>
      <p:sp>
        <p:nvSpPr>
          <p:cNvPr id="45072" name="文本框 27663">
            <a:extLst>
              <a:ext uri="{FF2B5EF4-FFF2-40B4-BE49-F238E27FC236}">
                <a16:creationId xmlns:a16="http://schemas.microsoft.com/office/drawing/2014/main" xmlns="" id="{F813E88B-5984-4630-9C54-6474196E9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088" y="54356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6</a:t>
            </a:r>
          </a:p>
        </p:txBody>
      </p:sp>
      <p:pic>
        <p:nvPicPr>
          <p:cNvPr id="45073" name="图片 27664" descr="1">
            <a:hlinkClick r:id="rId5" action="ppaction://hlinksldjump"/>
            <a:extLst>
              <a:ext uri="{FF2B5EF4-FFF2-40B4-BE49-F238E27FC236}">
                <a16:creationId xmlns:a16="http://schemas.microsoft.com/office/drawing/2014/main" xmlns="" id="{AC8C5B04-3535-4ED7-B4DB-78A1B66CC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730875"/>
            <a:ext cx="7064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28673" descr="Snap13">
            <a:extLst>
              <a:ext uri="{FF2B5EF4-FFF2-40B4-BE49-F238E27FC236}">
                <a16:creationId xmlns:a16="http://schemas.microsoft.com/office/drawing/2014/main" xmlns="" id="{4646CDD0-7424-4D47-83D5-C6578F1A4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9" r="3636" b="-1378"/>
          <a:stretch>
            <a:fillRect/>
          </a:stretch>
        </p:blipFill>
        <p:spPr bwMode="auto">
          <a:xfrm>
            <a:off x="1971675" y="728663"/>
            <a:ext cx="3467100" cy="59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直接连接符 28674">
            <a:extLst>
              <a:ext uri="{FF2B5EF4-FFF2-40B4-BE49-F238E27FC236}">
                <a16:creationId xmlns:a16="http://schemas.microsoft.com/office/drawing/2014/main" xmlns="" id="{FB72A999-75F6-4F72-8468-E8E7F6F20D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92650" y="1265238"/>
            <a:ext cx="688975" cy="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4" name="矩形 28675">
            <a:extLst>
              <a:ext uri="{FF2B5EF4-FFF2-40B4-BE49-F238E27FC236}">
                <a16:creationId xmlns:a16="http://schemas.microsoft.com/office/drawing/2014/main" xmlns="" id="{81F6CA39-DB47-40AC-9C66-C6DB22424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913" y="1019175"/>
            <a:ext cx="161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尺动脉</a:t>
            </a:r>
            <a:endParaRPr lang="zh-CN" altLang="en-US" b="0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46085" name="直接连接符 28676">
            <a:extLst>
              <a:ext uri="{FF2B5EF4-FFF2-40B4-BE49-F238E27FC236}">
                <a16:creationId xmlns:a16="http://schemas.microsoft.com/office/drawing/2014/main" xmlns="" id="{34684992-D25D-4940-9791-CF16E0AAC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250" y="1522413"/>
            <a:ext cx="825500" cy="600075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6" name="矩形 28677">
            <a:extLst>
              <a:ext uri="{FF2B5EF4-FFF2-40B4-BE49-F238E27FC236}">
                <a16:creationId xmlns:a16="http://schemas.microsoft.com/office/drawing/2014/main" xmlns="" id="{1B6F2268-7D61-4964-9280-61001671C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1257300"/>
            <a:ext cx="3494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桡动脉的掌浅支</a:t>
            </a:r>
          </a:p>
        </p:txBody>
      </p:sp>
      <p:sp>
        <p:nvSpPr>
          <p:cNvPr id="46087" name="直接连接符 28678">
            <a:extLst>
              <a:ext uri="{FF2B5EF4-FFF2-40B4-BE49-F238E27FC236}">
                <a16:creationId xmlns:a16="http://schemas.microsoft.com/office/drawing/2014/main" xmlns="" id="{19A6206B-FB72-40BB-B330-8C70A0D16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608013"/>
            <a:ext cx="6350" cy="2428875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8" name="矩形 28679">
            <a:extLst>
              <a:ext uri="{FF2B5EF4-FFF2-40B4-BE49-F238E27FC236}">
                <a16:creationId xmlns:a16="http://schemas.microsoft.com/office/drawing/2014/main" xmlns="" id="{2B5EB1B7-F2AC-4F0E-8CB9-056ED0A08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3" y="200025"/>
            <a:ext cx="1836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掌浅弓</a:t>
            </a:r>
          </a:p>
        </p:txBody>
      </p:sp>
      <p:sp>
        <p:nvSpPr>
          <p:cNvPr id="46089" name="直接连接符 28680">
            <a:extLst>
              <a:ext uri="{FF2B5EF4-FFF2-40B4-BE49-F238E27FC236}">
                <a16:creationId xmlns:a16="http://schemas.microsoft.com/office/drawing/2014/main" xmlns="" id="{B5A830AC-8328-4A1E-81A6-52D3EA3EDE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0750" y="2312988"/>
            <a:ext cx="603250" cy="257175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0" name="矩形 28681">
            <a:extLst>
              <a:ext uri="{FF2B5EF4-FFF2-40B4-BE49-F238E27FC236}">
                <a16:creationId xmlns:a16="http://schemas.microsoft.com/office/drawing/2014/main" xmlns="" id="{F062C893-1B39-410B-9482-54D667D54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2028825"/>
            <a:ext cx="284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小指尺掌侧动脉</a:t>
            </a:r>
          </a:p>
        </p:txBody>
      </p:sp>
      <p:sp>
        <p:nvSpPr>
          <p:cNvPr id="46091" name="直接连接符 28682">
            <a:extLst>
              <a:ext uri="{FF2B5EF4-FFF2-40B4-BE49-F238E27FC236}">
                <a16:creationId xmlns:a16="http://schemas.microsoft.com/office/drawing/2014/main" xmlns="" id="{C0DED99F-2726-42C1-8455-7A648C5A67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5025" y="3303588"/>
            <a:ext cx="736600" cy="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2" name="矩形 28683">
            <a:extLst>
              <a:ext uri="{FF2B5EF4-FFF2-40B4-BE49-F238E27FC236}">
                <a16:creationId xmlns:a16="http://schemas.microsoft.com/office/drawing/2014/main" xmlns="" id="{CD5ED21D-5C85-4CE5-8983-989AAED05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3048000"/>
            <a:ext cx="261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指掌侧总动脉</a:t>
            </a:r>
          </a:p>
        </p:txBody>
      </p:sp>
      <p:sp>
        <p:nvSpPr>
          <p:cNvPr id="46093" name="矩形 28684">
            <a:extLst>
              <a:ext uri="{FF2B5EF4-FFF2-40B4-BE49-F238E27FC236}">
                <a16:creationId xmlns:a16="http://schemas.microsoft.com/office/drawing/2014/main" xmlns="" id="{E44D4492-BB82-4904-AD29-6D2F3AF80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4343400"/>
            <a:ext cx="2728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指掌侧固有动脉</a:t>
            </a:r>
          </a:p>
        </p:txBody>
      </p:sp>
      <p:sp>
        <p:nvSpPr>
          <p:cNvPr id="46094" name="直接连接符 28685">
            <a:extLst>
              <a:ext uri="{FF2B5EF4-FFF2-40B4-BE49-F238E27FC236}">
                <a16:creationId xmlns:a16="http://schemas.microsoft.com/office/drawing/2014/main" xmlns="" id="{A72720EC-81E3-4B8B-A28C-4B3456B9EB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7425" y="4608513"/>
            <a:ext cx="812800" cy="9525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6095" name="图片 28686" descr="2">
            <a:hlinkClick r:id="rId3" action="ppaction://hlinksldjump"/>
            <a:extLst>
              <a:ext uri="{FF2B5EF4-FFF2-40B4-BE49-F238E27FC236}">
                <a16:creationId xmlns:a16="http://schemas.microsoft.com/office/drawing/2014/main" xmlns="" id="{CB037F9E-23D3-4921-9F56-B98F9822A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845175"/>
            <a:ext cx="7826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29697" descr="Snap14">
            <a:extLst>
              <a:ext uri="{FF2B5EF4-FFF2-40B4-BE49-F238E27FC236}">
                <a16:creationId xmlns:a16="http://schemas.microsoft.com/office/drawing/2014/main" xmlns="" id="{20E2775D-E2E7-48E8-A7CD-F927D1C40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042988"/>
            <a:ext cx="37909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直接连接符 29698">
            <a:extLst>
              <a:ext uri="{FF2B5EF4-FFF2-40B4-BE49-F238E27FC236}">
                <a16:creationId xmlns:a16="http://schemas.microsoft.com/office/drawing/2014/main" xmlns="" id="{5A84C7F4-78C2-492C-883F-EF47DF5A4A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7425" y="2370138"/>
            <a:ext cx="555625" cy="62865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08" name="矩形 29699">
            <a:extLst>
              <a:ext uri="{FF2B5EF4-FFF2-40B4-BE49-F238E27FC236}">
                <a16:creationId xmlns:a16="http://schemas.microsoft.com/office/drawing/2014/main" xmlns="" id="{4F4A9A75-AC79-4378-B1C8-87F1050AB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2105025"/>
            <a:ext cx="314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尺动脉的掌深支</a:t>
            </a:r>
          </a:p>
        </p:txBody>
      </p:sp>
      <p:sp>
        <p:nvSpPr>
          <p:cNvPr id="47109" name="直接连接符 29700">
            <a:extLst>
              <a:ext uri="{FF2B5EF4-FFF2-40B4-BE49-F238E27FC236}">
                <a16:creationId xmlns:a16="http://schemas.microsoft.com/office/drawing/2014/main" xmlns="" id="{8A4BDF34-1046-4F93-81A6-B533F509C1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6075" y="2646363"/>
            <a:ext cx="1044575" cy="89535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0" name="矩形 29701">
            <a:extLst>
              <a:ext uri="{FF2B5EF4-FFF2-40B4-BE49-F238E27FC236}">
                <a16:creationId xmlns:a16="http://schemas.microsoft.com/office/drawing/2014/main" xmlns="" id="{E6632AF6-82DB-4960-977F-DCE0D6EF3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2352675"/>
            <a:ext cx="220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桡动脉</a:t>
            </a:r>
          </a:p>
        </p:txBody>
      </p:sp>
      <p:sp>
        <p:nvSpPr>
          <p:cNvPr id="47111" name="直接连接符 29702">
            <a:extLst>
              <a:ext uri="{FF2B5EF4-FFF2-40B4-BE49-F238E27FC236}">
                <a16:creationId xmlns:a16="http://schemas.microsoft.com/office/drawing/2014/main" xmlns="" id="{A33A25A6-CA36-4513-8F98-951AAEA201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4825" y="1046163"/>
            <a:ext cx="6350" cy="2505075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2" name="矩形 29703">
            <a:extLst>
              <a:ext uri="{FF2B5EF4-FFF2-40B4-BE49-F238E27FC236}">
                <a16:creationId xmlns:a16="http://schemas.microsoft.com/office/drawing/2014/main" xmlns="" id="{06A7AC70-3C3F-47F9-8246-AAF1C53AB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8" y="638175"/>
            <a:ext cx="1836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掌深弓</a:t>
            </a:r>
          </a:p>
        </p:txBody>
      </p:sp>
      <p:sp>
        <p:nvSpPr>
          <p:cNvPr id="47113" name="矩形 29704">
            <a:extLst>
              <a:ext uri="{FF2B5EF4-FFF2-40B4-BE49-F238E27FC236}">
                <a16:creationId xmlns:a16="http://schemas.microsoft.com/office/drawing/2014/main" xmlns="" id="{01CAFD72-9A62-4B98-8233-7BC9573F6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3286125"/>
            <a:ext cx="221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掌心动脉</a:t>
            </a:r>
          </a:p>
        </p:txBody>
      </p:sp>
      <p:sp>
        <p:nvSpPr>
          <p:cNvPr id="47114" name="直接连接符 29705">
            <a:extLst>
              <a:ext uri="{FF2B5EF4-FFF2-40B4-BE49-F238E27FC236}">
                <a16:creationId xmlns:a16="http://schemas.microsoft.com/office/drawing/2014/main" xmlns="" id="{16936677-B2F6-4B9E-816F-46CDA8BD7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5000" y="3570288"/>
            <a:ext cx="1517650" cy="371475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5" name="直接连接符 29706">
            <a:extLst>
              <a:ext uri="{FF2B5EF4-FFF2-40B4-BE49-F238E27FC236}">
                <a16:creationId xmlns:a16="http://schemas.microsoft.com/office/drawing/2014/main" xmlns="" id="{D8878CC0-0CFD-49C7-8C36-F93FF3287D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5550" y="4551363"/>
            <a:ext cx="736600" cy="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6" name="矩形 29707">
            <a:extLst>
              <a:ext uri="{FF2B5EF4-FFF2-40B4-BE49-F238E27FC236}">
                <a16:creationId xmlns:a16="http://schemas.microsoft.com/office/drawing/2014/main" xmlns="" id="{3890E7DE-9FEF-408E-8E06-5D9F9F639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4295775"/>
            <a:ext cx="261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指掌侧总动脉</a:t>
            </a:r>
          </a:p>
        </p:txBody>
      </p:sp>
      <p:pic>
        <p:nvPicPr>
          <p:cNvPr id="47117" name="图片 29708" descr="2">
            <a:hlinkClick r:id="rId3" action="ppaction://hlinksldjump"/>
            <a:extLst>
              <a:ext uri="{FF2B5EF4-FFF2-40B4-BE49-F238E27FC236}">
                <a16:creationId xmlns:a16="http://schemas.microsoft.com/office/drawing/2014/main" xmlns="" id="{3525317B-5B10-49C5-B49B-21441779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845175"/>
            <a:ext cx="7826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31745" descr="Snap1">
            <a:extLst>
              <a:ext uri="{FF2B5EF4-FFF2-40B4-BE49-F238E27FC236}">
                <a16:creationId xmlns:a16="http://schemas.microsoft.com/office/drawing/2014/main" xmlns="" id="{76BEE21F-7D3A-4BFE-8E43-1A862D65D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4725" y="700088"/>
            <a:ext cx="39560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矩形 31746">
            <a:extLst>
              <a:ext uri="{FF2B5EF4-FFF2-40B4-BE49-F238E27FC236}">
                <a16:creationId xmlns:a16="http://schemas.microsoft.com/office/drawing/2014/main" xmlns="" id="{58593485-EFD4-4F90-88CB-1D84CFCD0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452438"/>
            <a:ext cx="3263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（三）胸主动脉</a:t>
            </a:r>
          </a:p>
        </p:txBody>
      </p:sp>
      <p:sp>
        <p:nvSpPr>
          <p:cNvPr id="48132" name="矩形 31747">
            <a:extLst>
              <a:ext uri="{FF2B5EF4-FFF2-40B4-BE49-F238E27FC236}">
                <a16:creationId xmlns:a16="http://schemas.microsoft.com/office/drawing/2014/main" xmlns="" id="{EBDF4EC1-7ED3-4531-AF75-1F835F761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1784350"/>
            <a:ext cx="1087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壁支</a:t>
            </a:r>
          </a:p>
        </p:txBody>
      </p:sp>
      <p:sp>
        <p:nvSpPr>
          <p:cNvPr id="48133" name="矩形 31748">
            <a:extLst>
              <a:ext uri="{FF2B5EF4-FFF2-40B4-BE49-F238E27FC236}">
                <a16:creationId xmlns:a16="http://schemas.microsoft.com/office/drawing/2014/main" xmlns="" id="{76B489E2-024B-4778-AE40-FC9779D2A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3602038"/>
            <a:ext cx="1093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脏支   </a:t>
            </a:r>
          </a:p>
        </p:txBody>
      </p:sp>
      <p:sp>
        <p:nvSpPr>
          <p:cNvPr id="48134" name="直接连接符 31749">
            <a:extLst>
              <a:ext uri="{FF2B5EF4-FFF2-40B4-BE49-F238E27FC236}">
                <a16:creationId xmlns:a16="http://schemas.microsoft.com/office/drawing/2014/main" xmlns="" id="{CE9BB914-D569-47F4-BC97-12A678CDE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9388" y="982663"/>
            <a:ext cx="0" cy="2876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5" name="直接连接符 31750">
            <a:extLst>
              <a:ext uri="{FF2B5EF4-FFF2-40B4-BE49-F238E27FC236}">
                <a16:creationId xmlns:a16="http://schemas.microsoft.com/office/drawing/2014/main" xmlns="" id="{6DF983A1-0056-4CF0-935F-185D97A89D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8275" y="2028825"/>
            <a:ext cx="268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6" name="矩形 31751">
            <a:extLst>
              <a:ext uri="{FF2B5EF4-FFF2-40B4-BE49-F238E27FC236}">
                <a16:creationId xmlns:a16="http://schemas.microsoft.com/office/drawing/2014/main" xmlns="" id="{128A85E0-63F2-4762-AC6C-ACC012D41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188" y="1198563"/>
            <a:ext cx="20955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肋间后动脉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肋下动脉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膈上动脉</a:t>
            </a:r>
            <a:endParaRPr lang="zh-CN" altLang="en-US" sz="1800" b="0" dirty="0">
              <a:latin typeface="方正姚体" panose="02010601030101010101" pitchFamily="2" charset="-122"/>
            </a:endParaRPr>
          </a:p>
        </p:txBody>
      </p:sp>
      <p:sp>
        <p:nvSpPr>
          <p:cNvPr id="48137" name="左大括号 31752">
            <a:extLst>
              <a:ext uri="{FF2B5EF4-FFF2-40B4-BE49-F238E27FC236}">
                <a16:creationId xmlns:a16="http://schemas.microsoft.com/office/drawing/2014/main" xmlns="" id="{BD17AA31-F9ED-437B-85AB-7E4C45E03CA1}"/>
              </a:ext>
            </a:extLst>
          </p:cNvPr>
          <p:cNvSpPr>
            <a:spLocks/>
          </p:cNvSpPr>
          <p:nvPr/>
        </p:nvSpPr>
        <p:spPr bwMode="auto">
          <a:xfrm>
            <a:off x="2319338" y="1482725"/>
            <a:ext cx="122237" cy="1104900"/>
          </a:xfrm>
          <a:prstGeom prst="leftBrace">
            <a:avLst>
              <a:gd name="adj1" fmla="val 7528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48138" name="直接连接符 31753">
            <a:extLst>
              <a:ext uri="{FF2B5EF4-FFF2-40B4-BE49-F238E27FC236}">
                <a16:creationId xmlns:a16="http://schemas.microsoft.com/office/drawing/2014/main" xmlns="" id="{C4817F65-555D-470E-8F70-59EFDFF0C8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8275" y="3857625"/>
            <a:ext cx="301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9" name="左大括号 31754">
            <a:extLst>
              <a:ext uri="{FF2B5EF4-FFF2-40B4-BE49-F238E27FC236}">
                <a16:creationId xmlns:a16="http://schemas.microsoft.com/office/drawing/2014/main" xmlns="" id="{7B6172CB-8A97-429F-BBCE-D33010A8F8E0}"/>
              </a:ext>
            </a:extLst>
          </p:cNvPr>
          <p:cNvSpPr>
            <a:spLocks/>
          </p:cNvSpPr>
          <p:nvPr/>
        </p:nvSpPr>
        <p:spPr bwMode="auto">
          <a:xfrm>
            <a:off x="2330450" y="3311525"/>
            <a:ext cx="133350" cy="1058863"/>
          </a:xfrm>
          <a:prstGeom prst="leftBrace">
            <a:avLst>
              <a:gd name="adj1" fmla="val 6613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48140" name="矩形 31755">
            <a:extLst>
              <a:ext uri="{FF2B5EF4-FFF2-40B4-BE49-F238E27FC236}">
                <a16:creationId xmlns:a16="http://schemas.microsoft.com/office/drawing/2014/main" xmlns="" id="{65D26A61-ADF9-4930-935B-27FA39FBA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3040063"/>
            <a:ext cx="170021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支气管支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食管支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心包支</a:t>
            </a:r>
            <a:endParaRPr lang="zh-CN" altLang="en-US" b="0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图片 32769" descr="Snap76">
            <a:extLst>
              <a:ext uri="{FF2B5EF4-FFF2-40B4-BE49-F238E27FC236}">
                <a16:creationId xmlns:a16="http://schemas.microsoft.com/office/drawing/2014/main" xmlns="" id="{FD4EA225-B0E6-4044-93EA-A117E3227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71" t="8730" r="11609" b="24709"/>
          <a:stretch>
            <a:fillRect/>
          </a:stretch>
        </p:blipFill>
        <p:spPr bwMode="auto">
          <a:xfrm>
            <a:off x="5248275" y="973138"/>
            <a:ext cx="3760788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矩形 32770">
            <a:extLst>
              <a:ext uri="{FF2B5EF4-FFF2-40B4-BE49-F238E27FC236}">
                <a16:creationId xmlns:a16="http://schemas.microsoft.com/office/drawing/2014/main" xmlns="" id="{A77A4445-BFA6-4BAC-B726-45BD6905F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317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四</a:t>
            </a:r>
            <a:r>
              <a:rPr lang="en-US" altLang="zh-CN" sz="2800"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腹主动脉</a:t>
            </a:r>
          </a:p>
        </p:txBody>
      </p:sp>
      <p:sp>
        <p:nvSpPr>
          <p:cNvPr id="49156" name="直接连接符 32771">
            <a:extLst>
              <a:ext uri="{FF2B5EF4-FFF2-40B4-BE49-F238E27FC236}">
                <a16:creationId xmlns:a16="http://schemas.microsoft.com/office/drawing/2014/main" xmlns="" id="{4CA8A46F-E4C0-450A-8E51-1FAA34D61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663" y="965200"/>
            <a:ext cx="0" cy="2989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7" name="直接连接符 32772">
            <a:extLst>
              <a:ext uri="{FF2B5EF4-FFF2-40B4-BE49-F238E27FC236}">
                <a16:creationId xmlns:a16="http://schemas.microsoft.com/office/drawing/2014/main" xmlns="" id="{B438893E-B8ED-47A6-8101-8176A72E2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550" y="1901825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8" name="矩形 32773">
            <a:extLst>
              <a:ext uri="{FF2B5EF4-FFF2-40B4-BE49-F238E27FC236}">
                <a16:creationId xmlns:a16="http://schemas.microsoft.com/office/drawing/2014/main" xmlns="" id="{C802F714-173F-45C1-ACD9-DC47D3372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1635125"/>
            <a:ext cx="1287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壁支</a:t>
            </a:r>
          </a:p>
        </p:txBody>
      </p:sp>
      <p:sp>
        <p:nvSpPr>
          <p:cNvPr id="49159" name="左大括号 32774">
            <a:extLst>
              <a:ext uri="{FF2B5EF4-FFF2-40B4-BE49-F238E27FC236}">
                <a16:creationId xmlns:a16="http://schemas.microsoft.com/office/drawing/2014/main" xmlns="" id="{030DA831-88A9-4631-A267-A539D31AD5A8}"/>
              </a:ext>
            </a:extLst>
          </p:cNvPr>
          <p:cNvSpPr>
            <a:spLocks/>
          </p:cNvSpPr>
          <p:nvPr/>
        </p:nvSpPr>
        <p:spPr bwMode="auto">
          <a:xfrm>
            <a:off x="1065213" y="1355725"/>
            <a:ext cx="134937" cy="1049338"/>
          </a:xfrm>
          <a:prstGeom prst="leftBrace">
            <a:avLst>
              <a:gd name="adj1" fmla="val 6476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49160" name="矩形 32775">
            <a:extLst>
              <a:ext uri="{FF2B5EF4-FFF2-40B4-BE49-F238E27FC236}">
                <a16:creationId xmlns:a16="http://schemas.microsoft.com/office/drawing/2014/main" xmlns="" id="{E14F7508-A78B-4B1C-9FD2-C46A57793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1114425"/>
            <a:ext cx="21177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腰动脉</a:t>
            </a: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(4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对</a:t>
            </a: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膈下动脉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骶正中动脉</a:t>
            </a:r>
          </a:p>
        </p:txBody>
      </p:sp>
      <p:sp>
        <p:nvSpPr>
          <p:cNvPr id="49161" name="直接连接符 32776">
            <a:extLst>
              <a:ext uri="{FF2B5EF4-FFF2-40B4-BE49-F238E27FC236}">
                <a16:creationId xmlns:a16="http://schemas.microsoft.com/office/drawing/2014/main" xmlns="" id="{640EBEE3-0183-48A7-9F1E-2D74DC345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8888" y="1881188"/>
            <a:ext cx="3683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2" name="矩形 32777">
            <a:extLst>
              <a:ext uri="{FF2B5EF4-FFF2-40B4-BE49-F238E27FC236}">
                <a16:creationId xmlns:a16="http://schemas.microsoft.com/office/drawing/2014/main" xmlns="" id="{BFC4A8EA-13ED-4FF6-8B75-DF0387038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1674813"/>
            <a:ext cx="220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4.</a:t>
            </a:r>
            <a:r>
              <a:rPr lang="zh-CN" altLang="en-US" sz="2000">
                <a:solidFill>
                  <a:srgbClr val="0099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肾上腺上动脉</a:t>
            </a:r>
            <a:endParaRPr lang="zh-CN" altLang="en-US" sz="2000" b="0">
              <a:solidFill>
                <a:srgbClr val="00999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9163" name="直接连接符 32778">
            <a:extLst>
              <a:ext uri="{FF2B5EF4-FFF2-40B4-BE49-F238E27FC236}">
                <a16:creationId xmlns:a16="http://schemas.microsoft.com/office/drawing/2014/main" xmlns="" id="{8773A2C7-0925-4CB6-B50B-7A5DA530EB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775" y="3954463"/>
            <a:ext cx="246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4" name="矩形 32779">
            <a:extLst>
              <a:ext uri="{FF2B5EF4-FFF2-40B4-BE49-F238E27FC236}">
                <a16:creationId xmlns:a16="http://schemas.microsoft.com/office/drawing/2014/main" xmlns="" id="{BC0055BE-9088-427B-8E14-2A8D5CC36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3675063"/>
            <a:ext cx="1141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脏支</a:t>
            </a:r>
          </a:p>
        </p:txBody>
      </p:sp>
      <p:sp>
        <p:nvSpPr>
          <p:cNvPr id="49165" name="左大括号 32780">
            <a:extLst>
              <a:ext uri="{FF2B5EF4-FFF2-40B4-BE49-F238E27FC236}">
                <a16:creationId xmlns:a16="http://schemas.microsoft.com/office/drawing/2014/main" xmlns="" id="{059AC896-25E7-4141-8986-66CD7A5470EF}"/>
              </a:ext>
            </a:extLst>
          </p:cNvPr>
          <p:cNvSpPr>
            <a:spLocks/>
          </p:cNvSpPr>
          <p:nvPr/>
        </p:nvSpPr>
        <p:spPr bwMode="auto">
          <a:xfrm>
            <a:off x="1100138" y="3195638"/>
            <a:ext cx="168275" cy="1406525"/>
          </a:xfrm>
          <a:prstGeom prst="leftBrace">
            <a:avLst>
              <a:gd name="adj1" fmla="val 6961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49166" name="矩形 32781">
            <a:extLst>
              <a:ext uri="{FF2B5EF4-FFF2-40B4-BE49-F238E27FC236}">
                <a16:creationId xmlns:a16="http://schemas.microsoft.com/office/drawing/2014/main" xmlns="" id="{3ECB927B-473F-4053-89DF-221195244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296862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成对</a:t>
            </a:r>
          </a:p>
        </p:txBody>
      </p:sp>
      <p:sp>
        <p:nvSpPr>
          <p:cNvPr id="49167" name="左大括号 32782">
            <a:extLst>
              <a:ext uri="{FF2B5EF4-FFF2-40B4-BE49-F238E27FC236}">
                <a16:creationId xmlns:a16="http://schemas.microsoft.com/office/drawing/2014/main" xmlns="" id="{B2262E0E-2CED-4B56-9067-16BE6DCB76EE}"/>
              </a:ext>
            </a:extLst>
          </p:cNvPr>
          <p:cNvSpPr>
            <a:spLocks/>
          </p:cNvSpPr>
          <p:nvPr/>
        </p:nvSpPr>
        <p:spPr bwMode="auto">
          <a:xfrm>
            <a:off x="1858963" y="2803525"/>
            <a:ext cx="144462" cy="904875"/>
          </a:xfrm>
          <a:prstGeom prst="leftBrace">
            <a:avLst>
              <a:gd name="adj1" fmla="val 5216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49168" name="文本框 32783">
            <a:extLst>
              <a:ext uri="{FF2B5EF4-FFF2-40B4-BE49-F238E27FC236}">
                <a16:creationId xmlns:a16="http://schemas.microsoft.com/office/drawing/2014/main" xmlns="" id="{E1026C80-B886-41AC-AE47-5A2831F4F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2552700"/>
            <a:ext cx="271938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5.</a:t>
            </a:r>
            <a:r>
              <a:rPr lang="zh-CN" altLang="en-US" sz="2000">
                <a:solidFill>
                  <a:srgbClr val="0099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肾上腺中动脉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6.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肾动脉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7.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睾丸动脉</a:t>
            </a: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卵巢动脉</a:t>
            </a: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</a:p>
        </p:txBody>
      </p:sp>
      <p:sp>
        <p:nvSpPr>
          <p:cNvPr id="49169" name="直接连接符 32784">
            <a:extLst>
              <a:ext uri="{FF2B5EF4-FFF2-40B4-BE49-F238E27FC236}">
                <a16:creationId xmlns:a16="http://schemas.microsoft.com/office/drawing/2014/main" xmlns="" id="{4811F4DC-6814-4A8A-A3ED-330F5F9EF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1650" y="3252788"/>
            <a:ext cx="3683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70" name="矩形 32785">
            <a:extLst>
              <a:ext uri="{FF2B5EF4-FFF2-40B4-BE49-F238E27FC236}">
                <a16:creationId xmlns:a16="http://schemas.microsoft.com/office/drawing/2014/main" xmlns="" id="{FC566C50-3E17-478A-B356-DFCF66B39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" y="4356100"/>
            <a:ext cx="142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不成对</a:t>
            </a:r>
          </a:p>
        </p:txBody>
      </p:sp>
      <p:sp>
        <p:nvSpPr>
          <p:cNvPr id="49171" name="矩形 32786">
            <a:extLst>
              <a:ext uri="{FF2B5EF4-FFF2-40B4-BE49-F238E27FC236}">
                <a16:creationId xmlns:a16="http://schemas.microsoft.com/office/drawing/2014/main" xmlns="" id="{7ABC5D10-92EB-4635-B994-7426F9754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3038475"/>
            <a:ext cx="2163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8.</a:t>
            </a:r>
            <a:r>
              <a:rPr lang="zh-CN" altLang="en-US" sz="2000">
                <a:solidFill>
                  <a:srgbClr val="0099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肾上腺下动脉</a:t>
            </a:r>
          </a:p>
        </p:txBody>
      </p:sp>
      <p:sp>
        <p:nvSpPr>
          <p:cNvPr id="49172" name="左大括号 32787">
            <a:extLst>
              <a:ext uri="{FF2B5EF4-FFF2-40B4-BE49-F238E27FC236}">
                <a16:creationId xmlns:a16="http://schemas.microsoft.com/office/drawing/2014/main" xmlns="" id="{14CB1E08-56DC-4074-84D3-52F5EDDF86AE}"/>
              </a:ext>
            </a:extLst>
          </p:cNvPr>
          <p:cNvSpPr>
            <a:spLocks/>
          </p:cNvSpPr>
          <p:nvPr/>
        </p:nvSpPr>
        <p:spPr bwMode="auto">
          <a:xfrm>
            <a:off x="2149475" y="4111625"/>
            <a:ext cx="111125" cy="1014413"/>
          </a:xfrm>
          <a:prstGeom prst="leftBrace">
            <a:avLst>
              <a:gd name="adj1" fmla="val 7602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49173" name="矩形 32788">
            <a:extLst>
              <a:ext uri="{FF2B5EF4-FFF2-40B4-BE49-F238E27FC236}">
                <a16:creationId xmlns:a16="http://schemas.microsoft.com/office/drawing/2014/main" xmlns="" id="{81B48FC2-8E73-469F-9B86-D935CFD42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3789363"/>
            <a:ext cx="28321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9.</a:t>
            </a:r>
            <a:r>
              <a:rPr lang="zh-CN" altLang="en-US" dirty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腹腔干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10.</a:t>
            </a:r>
            <a:r>
              <a:rPr lang="zh-CN" altLang="en-US" dirty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肠系膜上动脉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11.</a:t>
            </a:r>
            <a:r>
              <a:rPr lang="zh-CN" altLang="en-US" dirty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肠系膜下动脉</a:t>
            </a:r>
          </a:p>
        </p:txBody>
      </p:sp>
      <p:sp>
        <p:nvSpPr>
          <p:cNvPr id="49174" name="文本框 32789">
            <a:extLst>
              <a:ext uri="{FF2B5EF4-FFF2-40B4-BE49-F238E27FC236}">
                <a16:creationId xmlns:a16="http://schemas.microsoft.com/office/drawing/2014/main" xmlns="" id="{444F415C-66BE-40D2-B736-3B2A3CDEA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850" y="3116263"/>
            <a:ext cx="312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</a:p>
        </p:txBody>
      </p:sp>
      <p:sp>
        <p:nvSpPr>
          <p:cNvPr id="49175" name="文本框 32790">
            <a:extLst>
              <a:ext uri="{FF2B5EF4-FFF2-40B4-BE49-F238E27FC236}">
                <a16:creationId xmlns:a16="http://schemas.microsoft.com/office/drawing/2014/main" xmlns="" id="{D6EB56FE-683C-4C79-BC5C-93DD0923D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825" y="1576388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</a:p>
        </p:txBody>
      </p:sp>
      <p:sp>
        <p:nvSpPr>
          <p:cNvPr id="49176" name="文本框 32791">
            <a:extLst>
              <a:ext uri="{FF2B5EF4-FFF2-40B4-BE49-F238E27FC236}">
                <a16:creationId xmlns:a16="http://schemas.microsoft.com/office/drawing/2014/main" xmlns="" id="{AF04A4A0-2934-4848-B5A3-EE227F9B9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338" y="3984625"/>
            <a:ext cx="312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</a:p>
        </p:txBody>
      </p:sp>
      <p:sp>
        <p:nvSpPr>
          <p:cNvPr id="49177" name="文本框 32792">
            <a:extLst>
              <a:ext uri="{FF2B5EF4-FFF2-40B4-BE49-F238E27FC236}">
                <a16:creationId xmlns:a16="http://schemas.microsoft.com/office/drawing/2014/main" xmlns="" id="{B7C20E02-47D7-4806-A658-CD11CFE9F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1309688"/>
            <a:ext cx="312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4</a:t>
            </a:r>
          </a:p>
        </p:txBody>
      </p:sp>
      <p:sp>
        <p:nvSpPr>
          <p:cNvPr id="49178" name="文本框 32793">
            <a:extLst>
              <a:ext uri="{FF2B5EF4-FFF2-40B4-BE49-F238E27FC236}">
                <a16:creationId xmlns:a16="http://schemas.microsoft.com/office/drawing/2014/main" xmlns="" id="{05AB12D6-8551-4483-8638-EA079DEBB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1976438"/>
            <a:ext cx="312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</a:p>
        </p:txBody>
      </p:sp>
      <p:sp>
        <p:nvSpPr>
          <p:cNvPr id="49179" name="文本框 32794">
            <a:extLst>
              <a:ext uri="{FF2B5EF4-FFF2-40B4-BE49-F238E27FC236}">
                <a16:creationId xmlns:a16="http://schemas.microsoft.com/office/drawing/2014/main" xmlns="" id="{F771887F-D20D-49D1-B251-902BD7C98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2268538"/>
            <a:ext cx="312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</a:p>
        </p:txBody>
      </p:sp>
      <p:sp>
        <p:nvSpPr>
          <p:cNvPr id="49180" name="文本框 32795">
            <a:extLst>
              <a:ext uri="{FF2B5EF4-FFF2-40B4-BE49-F238E27FC236}">
                <a16:creationId xmlns:a16="http://schemas.microsoft.com/office/drawing/2014/main" xmlns="" id="{F62F6175-D3A9-4FA2-815F-1D290FF8E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075" y="2981325"/>
            <a:ext cx="312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7</a:t>
            </a:r>
          </a:p>
        </p:txBody>
      </p:sp>
      <p:sp>
        <p:nvSpPr>
          <p:cNvPr id="49181" name="文本框 32796">
            <a:extLst>
              <a:ext uri="{FF2B5EF4-FFF2-40B4-BE49-F238E27FC236}">
                <a16:creationId xmlns:a16="http://schemas.microsoft.com/office/drawing/2014/main" xmlns="" id="{8D370E89-7115-4BE0-8ED7-8C8643C20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13" y="1865313"/>
            <a:ext cx="312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8</a:t>
            </a:r>
          </a:p>
        </p:txBody>
      </p:sp>
      <p:sp>
        <p:nvSpPr>
          <p:cNvPr id="49182" name="文本框 32797">
            <a:extLst>
              <a:ext uri="{FF2B5EF4-FFF2-40B4-BE49-F238E27FC236}">
                <a16:creationId xmlns:a16="http://schemas.microsoft.com/office/drawing/2014/main" xmlns="" id="{9114C553-3C23-4368-A4EC-BE96FC05B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1866900"/>
            <a:ext cx="312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9</a:t>
            </a:r>
          </a:p>
        </p:txBody>
      </p:sp>
      <p:sp>
        <p:nvSpPr>
          <p:cNvPr id="49183" name="文本框 32798">
            <a:extLst>
              <a:ext uri="{FF2B5EF4-FFF2-40B4-BE49-F238E27FC236}">
                <a16:creationId xmlns:a16="http://schemas.microsoft.com/office/drawing/2014/main" xmlns="" id="{F0026397-595F-43DC-A5C2-DA325B7F5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221297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49184" name="文本框 32799">
            <a:extLst>
              <a:ext uri="{FF2B5EF4-FFF2-40B4-BE49-F238E27FC236}">
                <a16:creationId xmlns:a16="http://schemas.microsoft.com/office/drawing/2014/main" xmlns="" id="{85DEDA9A-E8E9-4D80-9D69-F20BB354F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312737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11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33793" descr="P294">
            <a:extLst>
              <a:ext uri="{FF2B5EF4-FFF2-40B4-BE49-F238E27FC236}">
                <a16:creationId xmlns:a16="http://schemas.microsoft.com/office/drawing/2014/main" xmlns="" id="{7424619D-BFE8-42E7-87AB-44D91666F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66" t="10106" r="5798" b="5736"/>
          <a:stretch>
            <a:fillRect/>
          </a:stretch>
        </p:blipFill>
        <p:spPr bwMode="auto">
          <a:xfrm>
            <a:off x="5235575" y="144463"/>
            <a:ext cx="3775075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矩形 33794">
            <a:extLst>
              <a:ext uri="{FF2B5EF4-FFF2-40B4-BE49-F238E27FC236}">
                <a16:creationId xmlns:a16="http://schemas.microsoft.com/office/drawing/2014/main" xmlns="" id="{4D7F4548-29D4-4D8E-A52D-510626E4F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613"/>
            <a:ext cx="1738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Ⅰ</a:t>
            </a:r>
            <a:r>
              <a:rPr lang="zh-CN" altLang="en-US">
                <a:solidFill>
                  <a:srgbClr val="FF3300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腹腔干</a:t>
            </a:r>
          </a:p>
        </p:txBody>
      </p:sp>
      <p:sp>
        <p:nvSpPr>
          <p:cNvPr id="50180" name="直接连接符 33795">
            <a:extLst>
              <a:ext uri="{FF2B5EF4-FFF2-40B4-BE49-F238E27FC236}">
                <a16:creationId xmlns:a16="http://schemas.microsoft.com/office/drawing/2014/main" xmlns="" id="{1EF72FDE-69C6-4C06-9C27-F97D217D3A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650" y="625475"/>
            <a:ext cx="0" cy="3724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81" name="直接连接符 33796">
            <a:extLst>
              <a:ext uri="{FF2B5EF4-FFF2-40B4-BE49-F238E27FC236}">
                <a16:creationId xmlns:a16="http://schemas.microsoft.com/office/drawing/2014/main" xmlns="" id="{4D3F2C4B-362D-4A04-8AE7-86D0F1958D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538" y="1182688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82" name="直接连接符 33797">
            <a:extLst>
              <a:ext uri="{FF2B5EF4-FFF2-40B4-BE49-F238E27FC236}">
                <a16:creationId xmlns:a16="http://schemas.microsoft.com/office/drawing/2014/main" xmlns="" id="{8A2B92C2-B29B-4354-B1A0-0087108CD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50" y="2422525"/>
            <a:ext cx="246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83" name="矩形 33798">
            <a:extLst>
              <a:ext uri="{FF2B5EF4-FFF2-40B4-BE49-F238E27FC236}">
                <a16:creationId xmlns:a16="http://schemas.microsoft.com/office/drawing/2014/main" xmlns="" id="{A0FEB230-E2F7-4E34-B0AD-64DC42B8D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938213"/>
            <a:ext cx="2033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 dirty="0">
                <a:solidFill>
                  <a:srgbClr val="0099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胃左</a:t>
            </a:r>
            <a:r>
              <a:rPr lang="en-US" altLang="zh-CN" dirty="0">
                <a:solidFill>
                  <a:srgbClr val="0099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</a:p>
        </p:txBody>
      </p:sp>
      <p:sp>
        <p:nvSpPr>
          <p:cNvPr id="50184" name="矩形 33799">
            <a:hlinkClick r:id="rId3" action="ppaction://hlinksldjump"/>
            <a:extLst>
              <a:ext uri="{FF2B5EF4-FFF2-40B4-BE49-F238E27FC236}">
                <a16:creationId xmlns:a16="http://schemas.microsoft.com/office/drawing/2014/main" xmlns="" id="{09CA4CD1-AE5F-4548-ACCA-28CB9F316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2152650"/>
            <a:ext cx="207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hlinkClick r:id="rId3" action="ppaction://hlinksldjump"/>
              </a:rPr>
              <a:t>肝总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  <a:hlinkClick r:id="rId3" action="ppaction://hlinksldjump"/>
              </a:rPr>
              <a:t>A</a:t>
            </a:r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0185" name="左大括号 33800">
            <a:extLst>
              <a:ext uri="{FF2B5EF4-FFF2-40B4-BE49-F238E27FC236}">
                <a16:creationId xmlns:a16="http://schemas.microsoft.com/office/drawing/2014/main" xmlns="" id="{3FE81B74-3B57-4AA4-A8A6-2FB3582D715F}"/>
              </a:ext>
            </a:extLst>
          </p:cNvPr>
          <p:cNvSpPr>
            <a:spLocks/>
          </p:cNvSpPr>
          <p:nvPr/>
        </p:nvSpPr>
        <p:spPr bwMode="auto">
          <a:xfrm>
            <a:off x="1619250" y="1774825"/>
            <a:ext cx="122238" cy="1236663"/>
          </a:xfrm>
          <a:prstGeom prst="leftBrace">
            <a:avLst>
              <a:gd name="adj1" fmla="val 8426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50186" name="矩形 33801">
            <a:extLst>
              <a:ext uri="{FF2B5EF4-FFF2-40B4-BE49-F238E27FC236}">
                <a16:creationId xmlns:a16="http://schemas.microsoft.com/office/drawing/2014/main" xmlns="" id="{3E67B40A-C689-4D37-93E2-46968195D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513" y="1474788"/>
            <a:ext cx="1147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4.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肝固</a:t>
            </a:r>
          </a:p>
          <a:p>
            <a:pPr eaLnBrk="1" hangingPunct="1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有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</a:p>
        </p:txBody>
      </p:sp>
      <p:sp>
        <p:nvSpPr>
          <p:cNvPr id="50187" name="矩形 33802">
            <a:extLst>
              <a:ext uri="{FF2B5EF4-FFF2-40B4-BE49-F238E27FC236}">
                <a16:creationId xmlns:a16="http://schemas.microsoft.com/office/drawing/2014/main" xmlns="" id="{3375F7F0-BEEC-4519-8578-43172ACFD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413" y="2724150"/>
            <a:ext cx="1547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5.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胃十二</a:t>
            </a:r>
          </a:p>
          <a:p>
            <a:pPr eaLnBrk="1" hangingPunct="1"/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  指肠</a:t>
            </a: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</a:p>
        </p:txBody>
      </p:sp>
      <p:sp>
        <p:nvSpPr>
          <p:cNvPr id="50188" name="左大括号 33803">
            <a:extLst>
              <a:ext uri="{FF2B5EF4-FFF2-40B4-BE49-F238E27FC236}">
                <a16:creationId xmlns:a16="http://schemas.microsoft.com/office/drawing/2014/main" xmlns="" id="{EC0260F1-4FDE-47C9-B284-537EBC22CA73}"/>
              </a:ext>
            </a:extLst>
          </p:cNvPr>
          <p:cNvSpPr>
            <a:spLocks/>
          </p:cNvSpPr>
          <p:nvPr/>
        </p:nvSpPr>
        <p:spPr bwMode="auto">
          <a:xfrm>
            <a:off x="2713038" y="969963"/>
            <a:ext cx="77787" cy="914400"/>
          </a:xfrm>
          <a:prstGeom prst="leftBrace">
            <a:avLst>
              <a:gd name="adj1" fmla="val 97905"/>
              <a:gd name="adj2" fmla="val 8196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50189" name="文本框 33804">
            <a:extLst>
              <a:ext uri="{FF2B5EF4-FFF2-40B4-BE49-F238E27FC236}">
                <a16:creationId xmlns:a16="http://schemas.microsoft.com/office/drawing/2014/main" xmlns="" id="{AAC4C7AD-0186-40B1-8FD8-AEBD0274B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8" y="731838"/>
            <a:ext cx="18002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>
                <a:latin typeface="方正姚体" panose="02010601030101010101" pitchFamily="2" charset="-122"/>
                <a:ea typeface="幼圆" panose="02010509060101010101" pitchFamily="49" charset="-122"/>
              </a:rPr>
              <a:t>左支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>
                <a:latin typeface="方正姚体" panose="02010601030101010101" pitchFamily="2" charset="-122"/>
                <a:ea typeface="幼圆" panose="02010509060101010101" pitchFamily="49" charset="-122"/>
              </a:rPr>
              <a:t>右支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6.</a:t>
            </a:r>
            <a:r>
              <a:rPr lang="zh-CN" altLang="en-US">
                <a:solidFill>
                  <a:srgbClr val="0099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胃右</a:t>
            </a:r>
            <a:r>
              <a:rPr lang="en-US" altLang="zh-CN">
                <a:solidFill>
                  <a:srgbClr val="0099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</a:p>
        </p:txBody>
      </p:sp>
      <p:sp>
        <p:nvSpPr>
          <p:cNvPr id="50190" name="直接连接符 33805">
            <a:extLst>
              <a:ext uri="{FF2B5EF4-FFF2-40B4-BE49-F238E27FC236}">
                <a16:creationId xmlns:a16="http://schemas.microsoft.com/office/drawing/2014/main" xmlns="" id="{C8D03504-715D-474A-9541-63500CDDCF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6925" y="1360488"/>
            <a:ext cx="3683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91" name="文本框 33806">
            <a:extLst>
              <a:ext uri="{FF2B5EF4-FFF2-40B4-BE49-F238E27FC236}">
                <a16:creationId xmlns:a16="http://schemas.microsoft.com/office/drawing/2014/main" xmlns="" id="{B00560A5-807F-4F30-953E-2A2BA8DBF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1133475"/>
            <a:ext cx="1520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7.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胆囊</a:t>
            </a: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</a:p>
        </p:txBody>
      </p:sp>
      <p:sp>
        <p:nvSpPr>
          <p:cNvPr id="50192" name="矩形 33807">
            <a:hlinkClick r:id="rId3" action="ppaction://hlinksldjump"/>
            <a:extLst>
              <a:ext uri="{FF2B5EF4-FFF2-40B4-BE49-F238E27FC236}">
                <a16:creationId xmlns:a16="http://schemas.microsoft.com/office/drawing/2014/main" xmlns="" id="{31AF2A6D-4F34-4B8D-9C1C-A3DD3C0DD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3" y="4092575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hlinkClick r:id="rId3" action="ppaction://hlinksldjump"/>
              </a:rPr>
              <a:t>脾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  <a:hlinkClick r:id="rId3" action="ppaction://hlinksldjump"/>
              </a:rPr>
              <a:t>A</a:t>
            </a:r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0193" name="直接连接符 33808">
            <a:extLst>
              <a:ext uri="{FF2B5EF4-FFF2-40B4-BE49-F238E27FC236}">
                <a16:creationId xmlns:a16="http://schemas.microsoft.com/office/drawing/2014/main" xmlns="" id="{90D8CB81-A486-4D9E-B23E-0E0111D26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63" y="4337050"/>
            <a:ext cx="268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94" name="矩形 33809">
            <a:extLst>
              <a:ext uri="{FF2B5EF4-FFF2-40B4-BE49-F238E27FC236}">
                <a16:creationId xmlns:a16="http://schemas.microsoft.com/office/drawing/2014/main" xmlns="" id="{27277750-A52B-4FE1-987B-D05B556FE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3560763"/>
            <a:ext cx="249872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胰支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胃后</a:t>
            </a: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胃短</a:t>
            </a: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10.</a:t>
            </a:r>
            <a:r>
              <a:rPr lang="zh-CN" altLang="en-US">
                <a:solidFill>
                  <a:srgbClr val="0099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胃网膜左</a:t>
            </a:r>
            <a:r>
              <a:rPr lang="en-US" altLang="zh-CN">
                <a:solidFill>
                  <a:srgbClr val="0099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11.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脾支</a:t>
            </a:r>
          </a:p>
        </p:txBody>
      </p:sp>
      <p:sp>
        <p:nvSpPr>
          <p:cNvPr id="50195" name="左大括号 33810">
            <a:extLst>
              <a:ext uri="{FF2B5EF4-FFF2-40B4-BE49-F238E27FC236}">
                <a16:creationId xmlns:a16="http://schemas.microsoft.com/office/drawing/2014/main" xmlns="" id="{8ACECF4D-700F-45D2-AA0A-7603A6422736}"/>
              </a:ext>
            </a:extLst>
          </p:cNvPr>
          <p:cNvSpPr>
            <a:spLocks/>
          </p:cNvSpPr>
          <p:nvPr/>
        </p:nvSpPr>
        <p:spPr bwMode="auto">
          <a:xfrm>
            <a:off x="1328738" y="3835400"/>
            <a:ext cx="157162" cy="1762125"/>
          </a:xfrm>
          <a:prstGeom prst="leftBrace">
            <a:avLst>
              <a:gd name="adj1" fmla="val 93383"/>
              <a:gd name="adj2" fmla="val 2846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50196" name="左大括号 33811">
            <a:extLst>
              <a:ext uri="{FF2B5EF4-FFF2-40B4-BE49-F238E27FC236}">
                <a16:creationId xmlns:a16="http://schemas.microsoft.com/office/drawing/2014/main" xmlns="" id="{7BE58072-0366-4814-A047-D37C699DEC7A}"/>
              </a:ext>
            </a:extLst>
          </p:cNvPr>
          <p:cNvSpPr>
            <a:spLocks/>
          </p:cNvSpPr>
          <p:nvPr/>
        </p:nvSpPr>
        <p:spPr bwMode="auto">
          <a:xfrm>
            <a:off x="2990850" y="2689225"/>
            <a:ext cx="144463" cy="534988"/>
          </a:xfrm>
          <a:prstGeom prst="leftBrace">
            <a:avLst>
              <a:gd name="adj1" fmla="val 3084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50197" name="矩形 33812">
            <a:extLst>
              <a:ext uri="{FF2B5EF4-FFF2-40B4-BE49-F238E27FC236}">
                <a16:creationId xmlns:a16="http://schemas.microsoft.com/office/drawing/2014/main" xmlns="" id="{5C869204-73A4-43EC-983E-47DCABBAB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588" y="2422525"/>
            <a:ext cx="2503487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8.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胰十二指肠上</a:t>
            </a: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9.</a:t>
            </a:r>
            <a:r>
              <a:rPr lang="zh-CN" altLang="en-US">
                <a:solidFill>
                  <a:srgbClr val="0099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胃网膜右</a:t>
            </a:r>
            <a:r>
              <a:rPr lang="en-US" altLang="zh-CN">
                <a:solidFill>
                  <a:srgbClr val="0099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</a:p>
        </p:txBody>
      </p:sp>
      <p:pic>
        <p:nvPicPr>
          <p:cNvPr id="50198" name="图片 33813" descr="P296">
            <a:extLst>
              <a:ext uri="{FF2B5EF4-FFF2-40B4-BE49-F238E27FC236}">
                <a16:creationId xmlns:a16="http://schemas.microsoft.com/office/drawing/2014/main" xmlns="" id="{19CF14E6-6B82-45C2-AAB2-1A788A1DD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2" r="4700" b="15800"/>
          <a:stretch>
            <a:fillRect/>
          </a:stretch>
        </p:blipFill>
        <p:spPr bwMode="auto">
          <a:xfrm>
            <a:off x="5116513" y="3475038"/>
            <a:ext cx="384016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5" name="文本框 33814">
            <a:extLst>
              <a:ext uri="{FF2B5EF4-FFF2-40B4-BE49-F238E27FC236}">
                <a16:creationId xmlns:a16="http://schemas.microsoft.com/office/drawing/2014/main" xmlns="" id="{1EDB63DD-7590-4275-B676-882DA847C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3" y="163513"/>
            <a:ext cx="1214437" cy="830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胃小弯</a:t>
            </a:r>
            <a:r>
              <a:rPr lang="en-US" altLang="zh-CN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  <a:r>
              <a:rPr lang="zh-CN" altLang="en-US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弓</a:t>
            </a:r>
          </a:p>
        </p:txBody>
      </p:sp>
      <p:sp>
        <p:nvSpPr>
          <p:cNvPr id="33816" name="矩形 33815">
            <a:extLst>
              <a:ext uri="{FF2B5EF4-FFF2-40B4-BE49-F238E27FC236}">
                <a16:creationId xmlns:a16="http://schemas.microsoft.com/office/drawing/2014/main" xmlns="" id="{B8B669E3-649E-4361-AF46-65F9EC03E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3881438"/>
            <a:ext cx="17160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胃大弯</a:t>
            </a:r>
            <a:r>
              <a:rPr lang="en-US" altLang="zh-CN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  <a:r>
              <a:rPr lang="zh-CN" altLang="en-US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弓</a:t>
            </a:r>
          </a:p>
        </p:txBody>
      </p:sp>
      <p:grpSp>
        <p:nvGrpSpPr>
          <p:cNvPr id="33817" name="组合 33816">
            <a:extLst>
              <a:ext uri="{FF2B5EF4-FFF2-40B4-BE49-F238E27FC236}">
                <a16:creationId xmlns:a16="http://schemas.microsoft.com/office/drawing/2014/main" xmlns="" id="{999D9BCB-DF97-45FC-BC73-A71F36DABA29}"/>
              </a:ext>
            </a:extLst>
          </p:cNvPr>
          <p:cNvGrpSpPr>
            <a:grpSpLocks/>
          </p:cNvGrpSpPr>
          <p:nvPr/>
        </p:nvGrpSpPr>
        <p:grpSpPr bwMode="auto">
          <a:xfrm>
            <a:off x="3400425" y="4427538"/>
            <a:ext cx="536575" cy="679450"/>
            <a:chOff x="2142" y="2789"/>
            <a:chExt cx="338" cy="428"/>
          </a:xfrm>
        </p:grpSpPr>
        <p:sp>
          <p:nvSpPr>
            <p:cNvPr id="50228" name="直接连接符 33817">
              <a:extLst>
                <a:ext uri="{FF2B5EF4-FFF2-40B4-BE49-F238E27FC236}">
                  <a16:creationId xmlns:a16="http://schemas.microsoft.com/office/drawing/2014/main" xmlns="" id="{87D45242-1A16-4F68-BB9A-47183FFBA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2" y="3217"/>
              <a:ext cx="338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9" name="直接连接符 33818">
              <a:extLst>
                <a:ext uri="{FF2B5EF4-FFF2-40B4-BE49-F238E27FC236}">
                  <a16:creationId xmlns:a16="http://schemas.microsoft.com/office/drawing/2014/main" xmlns="" id="{C0F9D69B-EE67-490E-A3D1-02DBE76C41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0" y="2789"/>
              <a:ext cx="0" cy="428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20" name="直接连接符 33819">
            <a:extLst>
              <a:ext uri="{FF2B5EF4-FFF2-40B4-BE49-F238E27FC236}">
                <a16:creationId xmlns:a16="http://schemas.microsoft.com/office/drawing/2014/main" xmlns="" id="{95DC6476-44F5-484E-8037-B11D1B0A4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2575" y="3333750"/>
            <a:ext cx="0" cy="501650"/>
          </a:xfrm>
          <a:prstGeom prst="line">
            <a:avLst/>
          </a:prstGeom>
          <a:noFill/>
          <a:ln w="28575">
            <a:solidFill>
              <a:srgbClr val="00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3821" name="组合 33820">
            <a:extLst>
              <a:ext uri="{FF2B5EF4-FFF2-40B4-BE49-F238E27FC236}">
                <a16:creationId xmlns:a16="http://schemas.microsoft.com/office/drawing/2014/main" xmlns="" id="{35CE783B-458A-45A6-8FF2-621CBAA574DF}"/>
              </a:ext>
            </a:extLst>
          </p:cNvPr>
          <p:cNvGrpSpPr>
            <a:grpSpLocks/>
          </p:cNvGrpSpPr>
          <p:nvPr/>
        </p:nvGrpSpPr>
        <p:grpSpPr bwMode="auto">
          <a:xfrm>
            <a:off x="3948113" y="468313"/>
            <a:ext cx="1047750" cy="1316037"/>
            <a:chOff x="2487" y="295"/>
            <a:chExt cx="660" cy="829"/>
          </a:xfrm>
        </p:grpSpPr>
        <p:sp>
          <p:nvSpPr>
            <p:cNvPr id="50225" name="直接连接符 33821">
              <a:extLst>
                <a:ext uri="{FF2B5EF4-FFF2-40B4-BE49-F238E27FC236}">
                  <a16:creationId xmlns:a16="http://schemas.microsoft.com/office/drawing/2014/main" xmlns="" id="{244ED22B-4462-4E40-97C3-2CE2359BBF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7" y="1124"/>
              <a:ext cx="660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6" name="直接连接符 33822">
              <a:extLst>
                <a:ext uri="{FF2B5EF4-FFF2-40B4-BE49-F238E27FC236}">
                  <a16:creationId xmlns:a16="http://schemas.microsoft.com/office/drawing/2014/main" xmlns="" id="{0BBFCC22-D688-4A32-9D4C-5CCA1A544E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7" y="295"/>
              <a:ext cx="0" cy="822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7" name="直接连接符 33823">
              <a:extLst>
                <a:ext uri="{FF2B5EF4-FFF2-40B4-BE49-F238E27FC236}">
                  <a16:creationId xmlns:a16="http://schemas.microsoft.com/office/drawing/2014/main" xmlns="" id="{B1FF08E3-59CD-4DA1-BB7B-8C12F6C7B2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0" y="302"/>
              <a:ext cx="120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25" name="组合 33824">
            <a:extLst>
              <a:ext uri="{FF2B5EF4-FFF2-40B4-BE49-F238E27FC236}">
                <a16:creationId xmlns:a16="http://schemas.microsoft.com/office/drawing/2014/main" xmlns="" id="{59E88512-B240-4865-B684-CAFCEA79F83A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446088"/>
            <a:ext cx="1827213" cy="725487"/>
            <a:chOff x="998" y="281"/>
            <a:chExt cx="1151" cy="457"/>
          </a:xfrm>
        </p:grpSpPr>
        <p:sp>
          <p:nvSpPr>
            <p:cNvPr id="50222" name="直接连接符 33825">
              <a:extLst>
                <a:ext uri="{FF2B5EF4-FFF2-40B4-BE49-F238E27FC236}">
                  <a16:creationId xmlns:a16="http://schemas.microsoft.com/office/drawing/2014/main" xmlns="" id="{6E2DAAD6-BB2F-4E8D-A0FA-34DD7BFAC4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8" y="738"/>
              <a:ext cx="37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3" name="直接连接符 33826">
              <a:extLst>
                <a:ext uri="{FF2B5EF4-FFF2-40B4-BE49-F238E27FC236}">
                  <a16:creationId xmlns:a16="http://schemas.microsoft.com/office/drawing/2014/main" xmlns="" id="{78C04DEA-CA04-4114-8FD3-8C957B1014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7" y="281"/>
              <a:ext cx="0" cy="457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4" name="直接连接符 33827">
              <a:extLst>
                <a:ext uri="{FF2B5EF4-FFF2-40B4-BE49-F238E27FC236}">
                  <a16:creationId xmlns:a16="http://schemas.microsoft.com/office/drawing/2014/main" xmlns="" id="{F2C3F601-FDE2-4478-AEED-66946CD54E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0" y="281"/>
              <a:ext cx="77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205" name="文本框 33828">
            <a:extLst>
              <a:ext uri="{FF2B5EF4-FFF2-40B4-BE49-F238E27FC236}">
                <a16:creationId xmlns:a16="http://schemas.microsoft.com/office/drawing/2014/main" xmlns="" id="{4AF4EB3F-64EE-423F-B1B1-2FB15CD99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86518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1</a:t>
            </a:r>
          </a:p>
        </p:txBody>
      </p:sp>
      <p:sp>
        <p:nvSpPr>
          <p:cNvPr id="50206" name="文本框 33829">
            <a:extLst>
              <a:ext uri="{FF2B5EF4-FFF2-40B4-BE49-F238E27FC236}">
                <a16:creationId xmlns:a16="http://schemas.microsoft.com/office/drawing/2014/main" xmlns="" id="{95A8778C-B8BC-4ACA-BD66-9F96BB184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825" y="390048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1</a:t>
            </a:r>
          </a:p>
        </p:txBody>
      </p:sp>
      <p:sp>
        <p:nvSpPr>
          <p:cNvPr id="50207" name="文本框 33830">
            <a:extLst>
              <a:ext uri="{FF2B5EF4-FFF2-40B4-BE49-F238E27FC236}">
                <a16:creationId xmlns:a16="http://schemas.microsoft.com/office/drawing/2014/main" xmlns="" id="{38CCDE65-831F-49C2-BC14-47A023BE2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3" y="94456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2</a:t>
            </a:r>
          </a:p>
        </p:txBody>
      </p:sp>
      <p:sp>
        <p:nvSpPr>
          <p:cNvPr id="50208" name="文本框 33831">
            <a:extLst>
              <a:ext uri="{FF2B5EF4-FFF2-40B4-BE49-F238E27FC236}">
                <a16:creationId xmlns:a16="http://schemas.microsoft.com/office/drawing/2014/main" xmlns="" id="{A26F08A9-8373-48D9-91F0-6900719C7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763" y="439420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2</a:t>
            </a:r>
          </a:p>
        </p:txBody>
      </p:sp>
      <p:sp>
        <p:nvSpPr>
          <p:cNvPr id="50209" name="文本框 33832">
            <a:extLst>
              <a:ext uri="{FF2B5EF4-FFF2-40B4-BE49-F238E27FC236}">
                <a16:creationId xmlns:a16="http://schemas.microsoft.com/office/drawing/2014/main" xmlns="" id="{62EE5ACB-2E06-4637-9ED6-1C25BD062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124618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3</a:t>
            </a:r>
          </a:p>
        </p:txBody>
      </p:sp>
      <p:sp>
        <p:nvSpPr>
          <p:cNvPr id="50210" name="文本框 33833">
            <a:extLst>
              <a:ext uri="{FF2B5EF4-FFF2-40B4-BE49-F238E27FC236}">
                <a16:creationId xmlns:a16="http://schemas.microsoft.com/office/drawing/2014/main" xmlns="" id="{74034BA7-6E0A-4098-B485-F140BB636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888" y="454025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3</a:t>
            </a:r>
          </a:p>
        </p:txBody>
      </p:sp>
      <p:sp>
        <p:nvSpPr>
          <p:cNvPr id="50211" name="文本框 33834">
            <a:extLst>
              <a:ext uri="{FF2B5EF4-FFF2-40B4-BE49-F238E27FC236}">
                <a16:creationId xmlns:a16="http://schemas.microsoft.com/office/drawing/2014/main" xmlns="" id="{CA3B7528-C0B5-4948-A026-57ED56C1F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92233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4</a:t>
            </a:r>
          </a:p>
        </p:txBody>
      </p:sp>
      <p:sp>
        <p:nvSpPr>
          <p:cNvPr id="50212" name="文本框 33835">
            <a:extLst>
              <a:ext uri="{FF2B5EF4-FFF2-40B4-BE49-F238E27FC236}">
                <a16:creationId xmlns:a16="http://schemas.microsoft.com/office/drawing/2014/main" xmlns="" id="{763F8F27-D637-4D74-AAA0-3306F2DFE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388" y="423386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4</a:t>
            </a:r>
          </a:p>
        </p:txBody>
      </p:sp>
      <p:sp>
        <p:nvSpPr>
          <p:cNvPr id="50213" name="文本框 33836">
            <a:extLst>
              <a:ext uri="{FF2B5EF4-FFF2-40B4-BE49-F238E27FC236}">
                <a16:creationId xmlns:a16="http://schemas.microsoft.com/office/drawing/2014/main" xmlns="" id="{6EBC3C2A-FC93-47CE-969A-173D4CD7B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11906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5</a:t>
            </a:r>
          </a:p>
        </p:txBody>
      </p:sp>
      <p:sp>
        <p:nvSpPr>
          <p:cNvPr id="50214" name="文本框 33837">
            <a:extLst>
              <a:ext uri="{FF2B5EF4-FFF2-40B4-BE49-F238E27FC236}">
                <a16:creationId xmlns:a16="http://schemas.microsoft.com/office/drawing/2014/main" xmlns="" id="{812EFF26-DDC1-44D3-8169-AB9BA6350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461168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5</a:t>
            </a:r>
          </a:p>
        </p:txBody>
      </p:sp>
      <p:sp>
        <p:nvSpPr>
          <p:cNvPr id="50215" name="文本框 33838">
            <a:extLst>
              <a:ext uri="{FF2B5EF4-FFF2-40B4-BE49-F238E27FC236}">
                <a16:creationId xmlns:a16="http://schemas.microsoft.com/office/drawing/2014/main" xmlns="" id="{DA827D97-16E9-4B9E-A3D2-1CB2C575C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75" y="11334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6</a:t>
            </a:r>
          </a:p>
        </p:txBody>
      </p:sp>
      <p:sp>
        <p:nvSpPr>
          <p:cNvPr id="50216" name="文本框 33839">
            <a:extLst>
              <a:ext uri="{FF2B5EF4-FFF2-40B4-BE49-F238E27FC236}">
                <a16:creationId xmlns:a16="http://schemas.microsoft.com/office/drawing/2014/main" xmlns="" id="{D1FA5723-185A-43EB-BA79-8B5EB3768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213" y="46513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7</a:t>
            </a:r>
          </a:p>
        </p:txBody>
      </p:sp>
      <p:sp>
        <p:nvSpPr>
          <p:cNvPr id="50217" name="文本框 33840">
            <a:extLst>
              <a:ext uri="{FF2B5EF4-FFF2-40B4-BE49-F238E27FC236}">
                <a16:creationId xmlns:a16="http://schemas.microsoft.com/office/drawing/2014/main" xmlns="" id="{9735B2B9-19E3-4C7E-81AC-D6D405AFC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313" y="243840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8</a:t>
            </a:r>
          </a:p>
        </p:txBody>
      </p:sp>
      <p:sp>
        <p:nvSpPr>
          <p:cNvPr id="50218" name="文本框 33841">
            <a:extLst>
              <a:ext uri="{FF2B5EF4-FFF2-40B4-BE49-F238E27FC236}">
                <a16:creationId xmlns:a16="http://schemas.microsoft.com/office/drawing/2014/main" xmlns="" id="{4B326EE7-858C-4F27-B556-04C9F274A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234950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9</a:t>
            </a:r>
          </a:p>
        </p:txBody>
      </p:sp>
      <p:sp>
        <p:nvSpPr>
          <p:cNvPr id="50219" name="文本框 33842">
            <a:extLst>
              <a:ext uri="{FF2B5EF4-FFF2-40B4-BE49-F238E27FC236}">
                <a16:creationId xmlns:a16="http://schemas.microsoft.com/office/drawing/2014/main" xmlns="" id="{30F35AB1-9136-4D9C-B314-0E3BEA4B3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13462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50220" name="文本框 33843">
            <a:extLst>
              <a:ext uri="{FF2B5EF4-FFF2-40B4-BE49-F238E27FC236}">
                <a16:creationId xmlns:a16="http://schemas.microsoft.com/office/drawing/2014/main" xmlns="" id="{61982129-7016-475F-AF47-9B025F4AB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638" y="83343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11</a:t>
            </a:r>
          </a:p>
        </p:txBody>
      </p:sp>
      <p:pic>
        <p:nvPicPr>
          <p:cNvPr id="50221" name="图片 33844" descr="1">
            <a:hlinkClick r:id="rId5" action="ppaction://hlinksldjump"/>
            <a:extLst>
              <a:ext uri="{FF2B5EF4-FFF2-40B4-BE49-F238E27FC236}">
                <a16:creationId xmlns:a16="http://schemas.microsoft.com/office/drawing/2014/main" xmlns="" id="{877FBC07-C166-4577-B3A3-F690F5AC7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4963" y="5824538"/>
            <a:ext cx="78263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5" grpId="0" animBg="1"/>
      <p:bldP spid="338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组合 34817">
            <a:extLst>
              <a:ext uri="{FF2B5EF4-FFF2-40B4-BE49-F238E27FC236}">
                <a16:creationId xmlns:a16="http://schemas.microsoft.com/office/drawing/2014/main" xmlns="" id="{0A93EC12-8EA3-4B5E-8B6C-B2367408DF9C}"/>
              </a:ext>
            </a:extLst>
          </p:cNvPr>
          <p:cNvGrpSpPr>
            <a:grpSpLocks/>
          </p:cNvGrpSpPr>
          <p:nvPr/>
        </p:nvGrpSpPr>
        <p:grpSpPr bwMode="auto">
          <a:xfrm>
            <a:off x="487363" y="238125"/>
            <a:ext cx="8147050" cy="5886450"/>
            <a:chOff x="307" y="150"/>
            <a:chExt cx="5132" cy="3708"/>
          </a:xfrm>
        </p:grpSpPr>
        <p:pic>
          <p:nvPicPr>
            <p:cNvPr id="51203" name="图片 34818" descr="Snap78">
              <a:extLst>
                <a:ext uri="{FF2B5EF4-FFF2-40B4-BE49-F238E27FC236}">
                  <a16:creationId xmlns:a16="http://schemas.microsoft.com/office/drawing/2014/main" xmlns="" id="{7CDCFDE9-EF07-4876-92C6-8D35A0017A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" y="472"/>
              <a:ext cx="3588" cy="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4" name="直接连接符 34819">
              <a:extLst>
                <a:ext uri="{FF2B5EF4-FFF2-40B4-BE49-F238E27FC236}">
                  <a16:creationId xmlns:a16="http://schemas.microsoft.com/office/drawing/2014/main" xmlns="" id="{6F69DB1D-FB85-4220-9BF8-A3A918F1E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2" y="432"/>
              <a:ext cx="18" cy="1304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05" name="矩形 34820">
              <a:extLst>
                <a:ext uri="{FF2B5EF4-FFF2-40B4-BE49-F238E27FC236}">
                  <a16:creationId xmlns:a16="http://schemas.microsoft.com/office/drawing/2014/main" xmlns="" id="{B3458D81-0D34-4A0F-98E7-CCCD73D33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" y="185"/>
              <a:ext cx="11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方正姚体" panose="02010601030101010101" pitchFamily="2" charset="-122"/>
                  <a:ea typeface="幼圆" panose="02010509060101010101" pitchFamily="49" charset="-122"/>
                </a:rPr>
                <a:t>腹腔干</a:t>
              </a:r>
            </a:p>
          </p:txBody>
        </p:sp>
        <p:sp>
          <p:nvSpPr>
            <p:cNvPr id="51206" name="矩形 34821">
              <a:extLst>
                <a:ext uri="{FF2B5EF4-FFF2-40B4-BE49-F238E27FC236}">
                  <a16:creationId xmlns:a16="http://schemas.microsoft.com/office/drawing/2014/main" xmlns="" id="{2B1449BE-BB65-461C-9977-EB4CDACE8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169"/>
              <a:ext cx="10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肝总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</a:p>
          </p:txBody>
        </p:sp>
        <p:sp>
          <p:nvSpPr>
            <p:cNvPr id="51207" name="直接连接符 34822">
              <a:extLst>
                <a:ext uri="{FF2B5EF4-FFF2-40B4-BE49-F238E27FC236}">
                  <a16:creationId xmlns:a16="http://schemas.microsoft.com/office/drawing/2014/main" xmlns="" id="{EF66328A-5CF8-4D9B-B16F-0AB69B99B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6" y="423"/>
              <a:ext cx="677" cy="1396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08" name="矩形 34823">
              <a:extLst>
                <a:ext uri="{FF2B5EF4-FFF2-40B4-BE49-F238E27FC236}">
                  <a16:creationId xmlns:a16="http://schemas.microsoft.com/office/drawing/2014/main" xmlns="" id="{CDAD124E-5EBE-4B52-BF1E-FAEDD6362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50"/>
              <a:ext cx="9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胃左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  <a:endParaRPr lang="en-US" altLang="zh-CN" b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1209" name="矩形 34824">
              <a:extLst>
                <a:ext uri="{FF2B5EF4-FFF2-40B4-BE49-F238E27FC236}">
                  <a16:creationId xmlns:a16="http://schemas.microsoft.com/office/drawing/2014/main" xmlns="" id="{62BE5942-F372-4685-909A-3DC1C2608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" y="150"/>
              <a:ext cx="8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脾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</a:p>
          </p:txBody>
        </p:sp>
        <p:sp>
          <p:nvSpPr>
            <p:cNvPr id="51210" name="直接连接符 34825">
              <a:extLst>
                <a:ext uri="{FF2B5EF4-FFF2-40B4-BE49-F238E27FC236}">
                  <a16:creationId xmlns:a16="http://schemas.microsoft.com/office/drawing/2014/main" xmlns="" id="{A40ADF01-99E8-455D-8CCA-EBF4C09615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2" y="396"/>
              <a:ext cx="1454" cy="1405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1" name="直接连接符 34826">
              <a:extLst>
                <a:ext uri="{FF2B5EF4-FFF2-40B4-BE49-F238E27FC236}">
                  <a16:creationId xmlns:a16="http://schemas.microsoft.com/office/drawing/2014/main" xmlns="" id="{D097381C-EF16-4D50-BC9F-08E29A9EDF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5" y="403"/>
              <a:ext cx="695" cy="1012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2" name="矩形 34827">
              <a:extLst>
                <a:ext uri="{FF2B5EF4-FFF2-40B4-BE49-F238E27FC236}">
                  <a16:creationId xmlns:a16="http://schemas.microsoft.com/office/drawing/2014/main" xmlns="" id="{5AFC586D-894D-4CED-8454-8A14031AC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469"/>
              <a:ext cx="10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胆囊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</a:p>
          </p:txBody>
        </p:sp>
        <p:sp>
          <p:nvSpPr>
            <p:cNvPr id="51213" name="直接连接符 34828">
              <a:extLst>
                <a:ext uri="{FF2B5EF4-FFF2-40B4-BE49-F238E27FC236}">
                  <a16:creationId xmlns:a16="http://schemas.microsoft.com/office/drawing/2014/main" xmlns="" id="{0CE33AE9-3A14-43E4-9BD5-847FD1425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1" y="632"/>
              <a:ext cx="887" cy="692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4" name="矩形 34829">
              <a:extLst>
                <a:ext uri="{FF2B5EF4-FFF2-40B4-BE49-F238E27FC236}">
                  <a16:creationId xmlns:a16="http://schemas.microsoft.com/office/drawing/2014/main" xmlns="" id="{7F0B165A-F8CC-415D-9741-E14AE94D8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" y="1201"/>
              <a:ext cx="13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肝固有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</a:p>
          </p:txBody>
        </p:sp>
        <p:sp>
          <p:nvSpPr>
            <p:cNvPr id="51215" name="直接连接符 34830">
              <a:extLst>
                <a:ext uri="{FF2B5EF4-FFF2-40B4-BE49-F238E27FC236}">
                  <a16:creationId xmlns:a16="http://schemas.microsoft.com/office/drawing/2014/main" xmlns="" id="{62AD3664-90FE-4534-AA9C-9BB7BC7B3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2" y="1347"/>
              <a:ext cx="760" cy="317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6" name="矩形 34831">
              <a:extLst>
                <a:ext uri="{FF2B5EF4-FFF2-40B4-BE49-F238E27FC236}">
                  <a16:creationId xmlns:a16="http://schemas.microsoft.com/office/drawing/2014/main" xmlns="" id="{51C5D383-D1E5-4509-A46C-B13E3581F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" y="1621"/>
              <a:ext cx="10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胃右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</a:p>
          </p:txBody>
        </p:sp>
        <p:sp>
          <p:nvSpPr>
            <p:cNvPr id="51217" name="直接连接符 34832">
              <a:extLst>
                <a:ext uri="{FF2B5EF4-FFF2-40B4-BE49-F238E27FC236}">
                  <a16:creationId xmlns:a16="http://schemas.microsoft.com/office/drawing/2014/main" xmlns="" id="{88561D5E-AFC9-47A8-ABD3-EB9866182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9" y="1776"/>
              <a:ext cx="535" cy="79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8" name="矩形 34833">
              <a:extLst>
                <a:ext uri="{FF2B5EF4-FFF2-40B4-BE49-F238E27FC236}">
                  <a16:creationId xmlns:a16="http://schemas.microsoft.com/office/drawing/2014/main" xmlns="" id="{80F02C90-F09F-445C-84AD-6C5DE588F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" y="2041"/>
              <a:ext cx="15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胃十二指肠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</a:p>
          </p:txBody>
        </p:sp>
        <p:sp>
          <p:nvSpPr>
            <p:cNvPr id="51219" name="直接连接符 34834">
              <a:extLst>
                <a:ext uri="{FF2B5EF4-FFF2-40B4-BE49-F238E27FC236}">
                  <a16:creationId xmlns:a16="http://schemas.microsoft.com/office/drawing/2014/main" xmlns="" id="{EFFFA859-E41D-422E-B556-CD3F32CB30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3" y="1910"/>
              <a:ext cx="783" cy="286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0" name="矩形 34835">
              <a:extLst>
                <a:ext uri="{FF2B5EF4-FFF2-40B4-BE49-F238E27FC236}">
                  <a16:creationId xmlns:a16="http://schemas.microsoft.com/office/drawing/2014/main" xmlns="" id="{CA6C0EB6-C751-4F6D-93B3-76DF873C3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" y="3111"/>
              <a:ext cx="12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胃网膜左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  <a:endParaRPr lang="en-US" altLang="zh-CN">
                <a:latin typeface="方正姚体" panose="02010601030101010101" pitchFamily="2" charset="-122"/>
                <a:ea typeface="幼圆" panose="02010509060101010101" pitchFamily="49" charset="-122"/>
              </a:endParaRPr>
            </a:p>
          </p:txBody>
        </p:sp>
        <p:sp>
          <p:nvSpPr>
            <p:cNvPr id="51221" name="矩形 34836">
              <a:extLst>
                <a:ext uri="{FF2B5EF4-FFF2-40B4-BE49-F238E27FC236}">
                  <a16:creationId xmlns:a16="http://schemas.microsoft.com/office/drawing/2014/main" xmlns="" id="{28BF93C8-F000-4971-85A9-9C75F3A62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" y="3570"/>
              <a:ext cx="15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胃网膜右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</a:p>
          </p:txBody>
        </p:sp>
        <p:sp>
          <p:nvSpPr>
            <p:cNvPr id="51222" name="直接连接符 34837">
              <a:extLst>
                <a:ext uri="{FF2B5EF4-FFF2-40B4-BE49-F238E27FC236}">
                  <a16:creationId xmlns:a16="http://schemas.microsoft.com/office/drawing/2014/main" xmlns="" id="{4F2B41EB-8A4A-4A6A-ACC9-DABFCDF8A6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57" y="1901"/>
              <a:ext cx="495" cy="1275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3" name="直接连接符 34838">
              <a:extLst>
                <a:ext uri="{FF2B5EF4-FFF2-40B4-BE49-F238E27FC236}">
                  <a16:creationId xmlns:a16="http://schemas.microsoft.com/office/drawing/2014/main" xmlns="" id="{B6DE4B19-B6B9-4E10-B9AE-C86C0C78BB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8" y="2808"/>
              <a:ext cx="449" cy="807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6BD29D00-6213-4977-A74F-919CAE00C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463" y="882650"/>
            <a:ext cx="6983412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ü"/>
            </a:pPr>
            <a:r>
              <a:rPr lang="zh-CN" altLang="en-US" sz="2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 panose="020B0604020202020204" pitchFamily="34" charset="0"/>
              </a:rPr>
              <a:t>胸主动脉的起止、行程及分布，肋间动脉前支行程、分支。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ü"/>
            </a:pPr>
            <a:r>
              <a:rPr lang="zh-CN" altLang="en-US" sz="2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 panose="020B0604020202020204" pitchFamily="34" charset="0"/>
              </a:rPr>
              <a:t>腹主动脉的起止、行程和分支。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ü"/>
            </a:pPr>
            <a:r>
              <a:rPr lang="zh-CN" altLang="en-US" sz="2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 panose="020B0604020202020204" pitchFamily="34" charset="0"/>
              </a:rPr>
              <a:t>腹腔动脉、肠系膜上动脉、肠系膜下动脉以及它们分支的行程和分布。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ü"/>
            </a:pPr>
            <a:r>
              <a:rPr lang="zh-CN" altLang="en-US" sz="2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 panose="020B0604020202020204" pitchFamily="34" charset="0"/>
              </a:rPr>
              <a:t>髂总动脉的起止和行程。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ü"/>
            </a:pPr>
            <a:r>
              <a:rPr lang="zh-CN" altLang="en-US" sz="2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 panose="020B0604020202020204" pitchFamily="34" charset="0"/>
              </a:rPr>
              <a:t>子宫动脉的走行、分布及子宫动脉与输尿管的关系。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ü"/>
            </a:pPr>
            <a:r>
              <a:rPr lang="zh-CN" altLang="en-US" sz="2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 panose="020B0604020202020204" pitchFamily="34" charset="0"/>
              </a:rPr>
              <a:t>髂外动脉、股动脉、股深动脉、胫前动脉、胫后动脉、足背动脉的起止、行程和分布。股动脉的体表投影，压迫止血点。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3A49FCB-BA08-4FA3-99B6-5E826045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1520825"/>
            <a:ext cx="976313" cy="3816350"/>
          </a:xfrm>
        </p:spPr>
        <p:txBody>
          <a:bodyPr vert="eaVert"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dirty="0"/>
              <a:t>重点内容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组合 35841">
            <a:extLst>
              <a:ext uri="{FF2B5EF4-FFF2-40B4-BE49-F238E27FC236}">
                <a16:creationId xmlns:a16="http://schemas.microsoft.com/office/drawing/2014/main" xmlns="" id="{CC4DC4F9-E697-4F1D-B5E8-CC9D562D7023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579438"/>
            <a:ext cx="8413750" cy="5573712"/>
            <a:chOff x="273" y="365"/>
            <a:chExt cx="5300" cy="3511"/>
          </a:xfrm>
        </p:grpSpPr>
        <p:pic>
          <p:nvPicPr>
            <p:cNvPr id="52228" name="图片 35842" descr="Snap79">
              <a:extLst>
                <a:ext uri="{FF2B5EF4-FFF2-40B4-BE49-F238E27FC236}">
                  <a16:creationId xmlns:a16="http://schemas.microsoft.com/office/drawing/2014/main" xmlns="" id="{A1155B01-9310-4C3A-BE97-112C491D3A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09" b="36298"/>
            <a:stretch>
              <a:fillRect/>
            </a:stretch>
          </p:blipFill>
          <p:spPr bwMode="auto">
            <a:xfrm>
              <a:off x="1206" y="522"/>
              <a:ext cx="3675" cy="2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29" name="直接连接符 35843">
              <a:extLst>
                <a:ext uri="{FF2B5EF4-FFF2-40B4-BE49-F238E27FC236}">
                  <a16:creationId xmlns:a16="http://schemas.microsoft.com/office/drawing/2014/main" xmlns="" id="{DD3C19F5-2971-4C5C-8BD6-91043B7FE8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33" y="2294"/>
              <a:ext cx="585" cy="907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0" name="矩形 35844">
              <a:extLst>
                <a:ext uri="{FF2B5EF4-FFF2-40B4-BE49-F238E27FC236}">
                  <a16:creationId xmlns:a16="http://schemas.microsoft.com/office/drawing/2014/main" xmlns="" id="{A3F4318E-D0EE-4185-B735-16981ABD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3157"/>
              <a:ext cx="10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方正姚体" panose="02010601030101010101" pitchFamily="2" charset="-122"/>
                  <a:ea typeface="幼圆" panose="02010509060101010101" pitchFamily="49" charset="-122"/>
                </a:rPr>
                <a:t>腹腔干</a:t>
              </a:r>
            </a:p>
          </p:txBody>
        </p:sp>
        <p:sp>
          <p:nvSpPr>
            <p:cNvPr id="52231" name="直接连接符 35845">
              <a:extLst>
                <a:ext uri="{FF2B5EF4-FFF2-40B4-BE49-F238E27FC236}">
                  <a16:creationId xmlns:a16="http://schemas.microsoft.com/office/drawing/2014/main" xmlns="" id="{A5C90EB5-7927-4B6C-9E3C-79DF9E0C80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4" y="2414"/>
              <a:ext cx="110" cy="917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2" name="矩形 35846">
              <a:extLst>
                <a:ext uri="{FF2B5EF4-FFF2-40B4-BE49-F238E27FC236}">
                  <a16:creationId xmlns:a16="http://schemas.microsoft.com/office/drawing/2014/main" xmlns="" id="{EB82C46D-8E6F-4359-ACAE-081CAACB0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3265"/>
              <a:ext cx="9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肝总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</a:p>
          </p:txBody>
        </p:sp>
        <p:sp>
          <p:nvSpPr>
            <p:cNvPr id="52233" name="矩形 35847">
              <a:extLst>
                <a:ext uri="{FF2B5EF4-FFF2-40B4-BE49-F238E27FC236}">
                  <a16:creationId xmlns:a16="http://schemas.microsoft.com/office/drawing/2014/main" xmlns="" id="{869465B9-14A1-4619-A85B-277E5E50F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" y="2791"/>
              <a:ext cx="7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脾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</a:p>
          </p:txBody>
        </p:sp>
        <p:sp>
          <p:nvSpPr>
            <p:cNvPr id="52234" name="直接连接符 35848">
              <a:extLst>
                <a:ext uri="{FF2B5EF4-FFF2-40B4-BE49-F238E27FC236}">
                  <a16:creationId xmlns:a16="http://schemas.microsoft.com/office/drawing/2014/main" xmlns="" id="{608FC531-2AAC-4019-B33F-E50CFC7CAC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43" y="2422"/>
              <a:ext cx="749" cy="498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5" name="直接连接符 35849">
              <a:extLst>
                <a:ext uri="{FF2B5EF4-FFF2-40B4-BE49-F238E27FC236}">
                  <a16:creationId xmlns:a16="http://schemas.microsoft.com/office/drawing/2014/main" xmlns="" id="{6614C133-8272-4618-BA28-F4E35CE60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5" y="2505"/>
              <a:ext cx="293" cy="1154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6" name="直接连接符 35850">
              <a:extLst>
                <a:ext uri="{FF2B5EF4-FFF2-40B4-BE49-F238E27FC236}">
                  <a16:creationId xmlns:a16="http://schemas.microsoft.com/office/drawing/2014/main" xmlns="" id="{745A8B08-14E1-497F-BF48-E935B64B6E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7" y="2615"/>
              <a:ext cx="155" cy="954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7" name="矩形 35851">
              <a:extLst>
                <a:ext uri="{FF2B5EF4-FFF2-40B4-BE49-F238E27FC236}">
                  <a16:creationId xmlns:a16="http://schemas.microsoft.com/office/drawing/2014/main" xmlns="" id="{DCC1EEFB-89A7-45A8-9DC4-4B2C9518D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588"/>
              <a:ext cx="14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肝固有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</a:p>
          </p:txBody>
        </p:sp>
        <p:sp>
          <p:nvSpPr>
            <p:cNvPr id="52238" name="矩形 35852">
              <a:extLst>
                <a:ext uri="{FF2B5EF4-FFF2-40B4-BE49-F238E27FC236}">
                  <a16:creationId xmlns:a16="http://schemas.microsoft.com/office/drawing/2014/main" xmlns="" id="{F45CAF57-FD34-4BD6-AA8E-4E9846A01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" y="3514"/>
              <a:ext cx="16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胃十二指肠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</a:p>
          </p:txBody>
        </p:sp>
        <p:sp>
          <p:nvSpPr>
            <p:cNvPr id="52239" name="矩形 35853">
              <a:extLst>
                <a:ext uri="{FF2B5EF4-FFF2-40B4-BE49-F238E27FC236}">
                  <a16:creationId xmlns:a16="http://schemas.microsoft.com/office/drawing/2014/main" xmlns="" id="{2749CB8F-7132-469B-8997-22191E1B7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" y="1127"/>
              <a:ext cx="11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胃左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  <a:endParaRPr lang="en-US" altLang="zh-CN" b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2240" name="矩形 35854">
              <a:extLst>
                <a:ext uri="{FF2B5EF4-FFF2-40B4-BE49-F238E27FC236}">
                  <a16:creationId xmlns:a16="http://schemas.microsoft.com/office/drawing/2014/main" xmlns="" id="{D5131C76-E67E-4725-BAD8-1D282FBBC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1184"/>
              <a:ext cx="10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胃右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</a:p>
          </p:txBody>
        </p:sp>
        <p:sp>
          <p:nvSpPr>
            <p:cNvPr id="52241" name="直接连接符 35855">
              <a:extLst>
                <a:ext uri="{FF2B5EF4-FFF2-40B4-BE49-F238E27FC236}">
                  <a16:creationId xmlns:a16="http://schemas.microsoft.com/office/drawing/2014/main" xmlns="" id="{7A40D3CA-1EC3-4AB0-9F5B-C7FBDE6C93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4" y="1419"/>
              <a:ext cx="274" cy="921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42" name="直接连接符 35856">
              <a:extLst>
                <a:ext uri="{FF2B5EF4-FFF2-40B4-BE49-F238E27FC236}">
                  <a16:creationId xmlns:a16="http://schemas.microsoft.com/office/drawing/2014/main" xmlns="" id="{4A9A5ED5-382A-457F-8741-31AA77775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2" y="1381"/>
              <a:ext cx="604" cy="665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43" name="矩形 35857">
              <a:extLst>
                <a:ext uri="{FF2B5EF4-FFF2-40B4-BE49-F238E27FC236}">
                  <a16:creationId xmlns:a16="http://schemas.microsoft.com/office/drawing/2014/main" xmlns="" id="{74B03AFC-2BDC-45B6-A5B4-C9A66CC6A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" y="365"/>
              <a:ext cx="132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胃网膜左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  <a:endParaRPr lang="en-US" altLang="zh-CN" b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2244" name="矩形 35858">
              <a:extLst>
                <a:ext uri="{FF2B5EF4-FFF2-40B4-BE49-F238E27FC236}">
                  <a16:creationId xmlns:a16="http://schemas.microsoft.com/office/drawing/2014/main" xmlns="" id="{6247CF87-7124-4C00-8312-F42DCF03C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" y="598"/>
              <a:ext cx="15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胃网膜右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</a:p>
          </p:txBody>
        </p:sp>
        <p:sp>
          <p:nvSpPr>
            <p:cNvPr id="52245" name="直接连接符 35859">
              <a:extLst>
                <a:ext uri="{FF2B5EF4-FFF2-40B4-BE49-F238E27FC236}">
                  <a16:creationId xmlns:a16="http://schemas.microsoft.com/office/drawing/2014/main" xmlns="" id="{25B236BD-3826-4B87-9579-B7CCD995F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9" y="844"/>
              <a:ext cx="475" cy="838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46" name="直接连接符 35860">
              <a:extLst>
                <a:ext uri="{FF2B5EF4-FFF2-40B4-BE49-F238E27FC236}">
                  <a16:creationId xmlns:a16="http://schemas.microsoft.com/office/drawing/2014/main" xmlns="" id="{20103ABC-2FD6-45B1-845D-3303806EA8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7" y="660"/>
              <a:ext cx="574" cy="968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47" name="矩形 35861">
              <a:extLst>
                <a:ext uri="{FF2B5EF4-FFF2-40B4-BE49-F238E27FC236}">
                  <a16:creationId xmlns:a16="http://schemas.microsoft.com/office/drawing/2014/main" xmlns="" id="{4E0C4405-9E53-4168-B05E-A467FDC7A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" y="1870"/>
              <a:ext cx="18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胰十二指肠上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</a:p>
          </p:txBody>
        </p:sp>
        <p:sp>
          <p:nvSpPr>
            <p:cNvPr id="52248" name="直接连接符 35862">
              <a:extLst>
                <a:ext uri="{FF2B5EF4-FFF2-40B4-BE49-F238E27FC236}">
                  <a16:creationId xmlns:a16="http://schemas.microsoft.com/office/drawing/2014/main" xmlns="" id="{51A7C892-CD45-464B-AC2B-A96DF7650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6" y="2114"/>
              <a:ext cx="748" cy="610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49" name="矩形 35863">
              <a:extLst>
                <a:ext uri="{FF2B5EF4-FFF2-40B4-BE49-F238E27FC236}">
                  <a16:creationId xmlns:a16="http://schemas.microsoft.com/office/drawing/2014/main" xmlns="" id="{E403A6A1-1153-46AE-9B01-9BB4D467A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2992"/>
              <a:ext cx="89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>
                  <a:latin typeface="方正姚体" panose="02010601030101010101" pitchFamily="2" charset="-122"/>
                  <a:ea typeface="幼圆" panose="02010509060101010101" pitchFamily="49" charset="-122"/>
                </a:rPr>
                <a:t>胰支</a:t>
              </a:r>
              <a:endParaRPr lang="zh-CN" altLang="en-US" sz="1800" b="0">
                <a:latin typeface="方正姚体" panose="02010601030101010101" pitchFamily="2" charset="-122"/>
              </a:endParaRPr>
            </a:p>
          </p:txBody>
        </p:sp>
        <p:sp>
          <p:nvSpPr>
            <p:cNvPr id="52250" name="直接连接符 35864">
              <a:extLst>
                <a:ext uri="{FF2B5EF4-FFF2-40B4-BE49-F238E27FC236}">
                  <a16:creationId xmlns:a16="http://schemas.microsoft.com/office/drawing/2014/main" xmlns="" id="{8B5CBAE5-5982-48AC-B967-50CF1F3192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8" y="2295"/>
              <a:ext cx="714" cy="807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51" name="矩形 35865">
              <a:extLst>
                <a:ext uri="{FF2B5EF4-FFF2-40B4-BE49-F238E27FC236}">
                  <a16:creationId xmlns:a16="http://schemas.microsoft.com/office/drawing/2014/main" xmlns="" id="{578EAFE0-EF24-4BED-9533-3FF9ECD6F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6" y="2407"/>
              <a:ext cx="8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>
                  <a:latin typeface="方正姚体" panose="02010601030101010101" pitchFamily="2" charset="-122"/>
                  <a:ea typeface="幼圆" panose="02010509060101010101" pitchFamily="49" charset="-122"/>
                </a:rPr>
                <a:t>脾支</a:t>
              </a:r>
              <a:endParaRPr lang="zh-CN" altLang="en-US" sz="1800" b="0">
                <a:latin typeface="方正姚体" panose="02010601030101010101" pitchFamily="2" charset="-122"/>
              </a:endParaRPr>
            </a:p>
          </p:txBody>
        </p:sp>
        <p:sp>
          <p:nvSpPr>
            <p:cNvPr id="52252" name="直接连接符 35866">
              <a:extLst>
                <a:ext uri="{FF2B5EF4-FFF2-40B4-BE49-F238E27FC236}">
                  <a16:creationId xmlns:a16="http://schemas.microsoft.com/office/drawing/2014/main" xmlns="" id="{02D6A8B0-3D8A-4A7B-9616-631ACDEE70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86" y="2057"/>
              <a:ext cx="558" cy="533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53" name="直接连接符 35867">
              <a:extLst>
                <a:ext uri="{FF2B5EF4-FFF2-40B4-BE49-F238E27FC236}">
                  <a16:creationId xmlns:a16="http://schemas.microsoft.com/office/drawing/2014/main" xmlns="" id="{C82DCB6A-9C28-402D-82B2-E9F9B6E49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31" y="1921"/>
              <a:ext cx="732" cy="1072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54" name="直接连接符 35868">
              <a:extLst>
                <a:ext uri="{FF2B5EF4-FFF2-40B4-BE49-F238E27FC236}">
                  <a16:creationId xmlns:a16="http://schemas.microsoft.com/office/drawing/2014/main" xmlns="" id="{B7BF6FCA-FCCA-4655-804F-7B64B2C4A6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66" y="1603"/>
              <a:ext cx="795" cy="252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55" name="矩形 35869">
              <a:extLst>
                <a:ext uri="{FF2B5EF4-FFF2-40B4-BE49-F238E27FC236}">
                  <a16:creationId xmlns:a16="http://schemas.microsoft.com/office/drawing/2014/main" xmlns="" id="{F1F757A0-DF53-43AE-B010-7D6DC0283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" y="2897"/>
              <a:ext cx="99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胃后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  <a:endParaRPr lang="en-US" altLang="zh-CN" sz="1800" b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2256" name="矩形 35870">
              <a:extLst>
                <a:ext uri="{FF2B5EF4-FFF2-40B4-BE49-F238E27FC236}">
                  <a16:creationId xmlns:a16="http://schemas.microsoft.com/office/drawing/2014/main" xmlns="" id="{9D28E755-494D-4BC1-B6E5-B9DFA0A2A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" y="1449"/>
              <a:ext cx="8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胃短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</a:p>
          </p:txBody>
        </p:sp>
      </p:grpSp>
      <p:pic>
        <p:nvPicPr>
          <p:cNvPr id="52227" name="图片 35871" descr="2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23FDE2-35CA-4ADC-9CC8-8524D4372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708650"/>
            <a:ext cx="7826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36865" descr="P296">
            <a:extLst>
              <a:ext uri="{FF2B5EF4-FFF2-40B4-BE49-F238E27FC236}">
                <a16:creationId xmlns:a16="http://schemas.microsoft.com/office/drawing/2014/main" xmlns="" id="{40E5DE7A-DCD3-4587-85FC-295158CF3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03" t="15808" r="42735"/>
          <a:stretch>
            <a:fillRect/>
          </a:stretch>
        </p:blipFill>
        <p:spPr bwMode="auto">
          <a:xfrm>
            <a:off x="4537075" y="1706563"/>
            <a:ext cx="2360613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36866" descr="199">
            <a:extLst>
              <a:ext uri="{FF2B5EF4-FFF2-40B4-BE49-F238E27FC236}">
                <a16:creationId xmlns:a16="http://schemas.microsoft.com/office/drawing/2014/main" xmlns="" id="{36B53D3D-23EF-44F5-8AAB-B06206A31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375" y="1711325"/>
            <a:ext cx="18891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文本框 36867">
            <a:extLst>
              <a:ext uri="{FF2B5EF4-FFF2-40B4-BE49-F238E27FC236}">
                <a16:creationId xmlns:a16="http://schemas.microsoft.com/office/drawing/2014/main" xmlns="" id="{945970F6-A2DB-47C8-8A45-2936DEE93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701675"/>
            <a:ext cx="5540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肠系膜上动脉</a:t>
            </a:r>
          </a:p>
        </p:txBody>
      </p:sp>
      <p:sp>
        <p:nvSpPr>
          <p:cNvPr id="53253" name="左大括号 36868">
            <a:extLst>
              <a:ext uri="{FF2B5EF4-FFF2-40B4-BE49-F238E27FC236}">
                <a16:creationId xmlns:a16="http://schemas.microsoft.com/office/drawing/2014/main" xmlns="" id="{4628B5E0-AF17-4F19-85C2-6941F762E3D1}"/>
              </a:ext>
            </a:extLst>
          </p:cNvPr>
          <p:cNvSpPr>
            <a:spLocks/>
          </p:cNvSpPr>
          <p:nvPr/>
        </p:nvSpPr>
        <p:spPr bwMode="auto">
          <a:xfrm>
            <a:off x="636588" y="503238"/>
            <a:ext cx="155575" cy="2352675"/>
          </a:xfrm>
          <a:prstGeom prst="leftBrace">
            <a:avLst>
              <a:gd name="adj1" fmla="val 12595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53254" name="直接连接符 36869">
            <a:extLst>
              <a:ext uri="{FF2B5EF4-FFF2-40B4-BE49-F238E27FC236}">
                <a16:creationId xmlns:a16="http://schemas.microsoft.com/office/drawing/2014/main" xmlns="" id="{AAE4CA89-A4A6-4195-8371-496AEABDD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758950"/>
            <a:ext cx="3683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5" name="矩形 36870">
            <a:extLst>
              <a:ext uri="{FF2B5EF4-FFF2-40B4-BE49-F238E27FC236}">
                <a16:creationId xmlns:a16="http://schemas.microsoft.com/office/drawing/2014/main" xmlns="" id="{9E00E0D9-93AD-4C11-A689-89AFF11C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038" y="1541463"/>
            <a:ext cx="1776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6.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阑尾动脉</a:t>
            </a:r>
          </a:p>
        </p:txBody>
      </p:sp>
      <p:sp>
        <p:nvSpPr>
          <p:cNvPr id="53256" name="矩形 36871">
            <a:extLst>
              <a:ext uri="{FF2B5EF4-FFF2-40B4-BE49-F238E27FC236}">
                <a16:creationId xmlns:a16="http://schemas.microsoft.com/office/drawing/2014/main" xmlns="" id="{F1E9A5D9-99F6-473F-9400-D5BDA5018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" y="431800"/>
            <a:ext cx="439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Ⅱ</a:t>
            </a:r>
          </a:p>
        </p:txBody>
      </p:sp>
      <p:sp>
        <p:nvSpPr>
          <p:cNvPr id="36873" name="矩形 36872">
            <a:extLst>
              <a:ext uri="{FF2B5EF4-FFF2-40B4-BE49-F238E27FC236}">
                <a16:creationId xmlns:a16="http://schemas.microsoft.com/office/drawing/2014/main" xmlns="" id="{D4DB2CDB-5FB3-41B6-B193-68E676A70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3470275"/>
            <a:ext cx="439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Ⅱ</a:t>
            </a:r>
          </a:p>
        </p:txBody>
      </p:sp>
      <p:sp>
        <p:nvSpPr>
          <p:cNvPr id="36874" name="矩形 36873">
            <a:extLst>
              <a:ext uri="{FF2B5EF4-FFF2-40B4-BE49-F238E27FC236}">
                <a16:creationId xmlns:a16="http://schemas.microsoft.com/office/drawing/2014/main" xmlns="" id="{100C1BDC-AFFC-4677-BC24-98B652AEF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5" y="3044825"/>
            <a:ext cx="439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Ⅱ</a:t>
            </a:r>
          </a:p>
        </p:txBody>
      </p:sp>
      <p:sp>
        <p:nvSpPr>
          <p:cNvPr id="36875" name="文本框 36874">
            <a:extLst>
              <a:ext uri="{FF2B5EF4-FFF2-40B4-BE49-F238E27FC236}">
                <a16:creationId xmlns:a16="http://schemas.microsoft.com/office/drawing/2014/main" xmlns="" id="{E6205906-0319-4A1C-97C4-6DAD99A3D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850" y="41084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1</a:t>
            </a:r>
          </a:p>
        </p:txBody>
      </p:sp>
      <p:sp>
        <p:nvSpPr>
          <p:cNvPr id="53260" name="矩形 36875">
            <a:extLst>
              <a:ext uri="{FF2B5EF4-FFF2-40B4-BE49-F238E27FC236}">
                <a16:creationId xmlns:a16="http://schemas.microsoft.com/office/drawing/2014/main" xmlns="" id="{5247CEA3-A730-4701-AE2F-0B12835C4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386138"/>
            <a:ext cx="439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Ⅲ</a:t>
            </a:r>
          </a:p>
        </p:txBody>
      </p:sp>
      <p:sp>
        <p:nvSpPr>
          <p:cNvPr id="53261" name="文本框 36876">
            <a:extLst>
              <a:ext uri="{FF2B5EF4-FFF2-40B4-BE49-F238E27FC236}">
                <a16:creationId xmlns:a16="http://schemas.microsoft.com/office/drawing/2014/main" xmlns="" id="{825242A0-BE69-4264-8653-F5FB4041B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3744913"/>
            <a:ext cx="5540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肠系膜下动脉</a:t>
            </a:r>
          </a:p>
        </p:txBody>
      </p:sp>
      <p:sp>
        <p:nvSpPr>
          <p:cNvPr id="53262" name="左大括号 36877">
            <a:extLst>
              <a:ext uri="{FF2B5EF4-FFF2-40B4-BE49-F238E27FC236}">
                <a16:creationId xmlns:a16="http://schemas.microsoft.com/office/drawing/2014/main" xmlns="" id="{EA05DD3F-51CB-415B-9ABB-51C20FEED6B4}"/>
              </a:ext>
            </a:extLst>
          </p:cNvPr>
          <p:cNvSpPr>
            <a:spLocks/>
          </p:cNvSpPr>
          <p:nvPr/>
        </p:nvSpPr>
        <p:spPr bwMode="auto">
          <a:xfrm>
            <a:off x="603250" y="3938588"/>
            <a:ext cx="155575" cy="1203325"/>
          </a:xfrm>
          <a:prstGeom prst="leftBrace">
            <a:avLst>
              <a:gd name="adj1" fmla="val 6442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53263" name="矩形 36878">
            <a:extLst>
              <a:ext uri="{FF2B5EF4-FFF2-40B4-BE49-F238E27FC236}">
                <a16:creationId xmlns:a16="http://schemas.microsoft.com/office/drawing/2014/main" xmlns="" id="{D262D66B-56F1-4C68-8583-05E5607EF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633788"/>
            <a:ext cx="25527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7.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左结肠动脉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8.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乙状结肠动脉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9.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直肠上动脉 </a:t>
            </a:r>
          </a:p>
        </p:txBody>
      </p:sp>
      <p:pic>
        <p:nvPicPr>
          <p:cNvPr id="36880" name="图片 36879" descr="P284">
            <a:extLst>
              <a:ext uri="{FF2B5EF4-FFF2-40B4-BE49-F238E27FC236}">
                <a16:creationId xmlns:a16="http://schemas.microsoft.com/office/drawing/2014/main" xmlns="" id="{FB677051-2687-4C8B-99CF-00ADBBC96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22" t="12109" r="23203" b="151"/>
          <a:stretch>
            <a:fillRect/>
          </a:stretch>
        </p:blipFill>
        <p:spPr bwMode="auto">
          <a:xfrm>
            <a:off x="4968875" y="441325"/>
            <a:ext cx="352425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1" name="矩形 36880">
            <a:extLst>
              <a:ext uri="{FF2B5EF4-FFF2-40B4-BE49-F238E27FC236}">
                <a16:creationId xmlns:a16="http://schemas.microsoft.com/office/drawing/2014/main" xmlns="" id="{4D06B6C1-4882-4A93-AFB2-52219FA4F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0" y="2573338"/>
            <a:ext cx="439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Ⅱ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36882" name="文本框 36881">
            <a:extLst>
              <a:ext uri="{FF2B5EF4-FFF2-40B4-BE49-F238E27FC236}">
                <a16:creationId xmlns:a16="http://schemas.microsoft.com/office/drawing/2014/main" xmlns="" id="{72A31788-BBFA-476B-AC4C-5EBEAEE88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31416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2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36883" name="文本框 36882">
            <a:extLst>
              <a:ext uri="{FF2B5EF4-FFF2-40B4-BE49-F238E27FC236}">
                <a16:creationId xmlns:a16="http://schemas.microsoft.com/office/drawing/2014/main" xmlns="" id="{732D6308-FC14-42E5-B76C-0DAE298A5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463" y="363220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3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36884" name="文本框 36883">
            <a:extLst>
              <a:ext uri="{FF2B5EF4-FFF2-40B4-BE49-F238E27FC236}">
                <a16:creationId xmlns:a16="http://schemas.microsoft.com/office/drawing/2014/main" xmlns="" id="{20C5BDC1-2B57-4F20-A62E-4EE5CF2AC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75" y="27511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4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36885" name="文本框 36884">
            <a:extLst>
              <a:ext uri="{FF2B5EF4-FFF2-40B4-BE49-F238E27FC236}">
                <a16:creationId xmlns:a16="http://schemas.microsoft.com/office/drawing/2014/main" xmlns="" id="{6468A649-66DB-4F49-AD55-A0AAE0A6F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5" y="2336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5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36886" name="文本框 36885">
            <a:extLst>
              <a:ext uri="{FF2B5EF4-FFF2-40B4-BE49-F238E27FC236}">
                <a16:creationId xmlns:a16="http://schemas.microsoft.com/office/drawing/2014/main" xmlns="" id="{22B7CEB3-925D-4980-BF12-B7848389F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113" y="48148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6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36887" name="文本框 36886">
            <a:extLst>
              <a:ext uri="{FF2B5EF4-FFF2-40B4-BE49-F238E27FC236}">
                <a16:creationId xmlns:a16="http://schemas.microsoft.com/office/drawing/2014/main" xmlns="" id="{2FA5CA17-458D-42A2-89EC-DDB1F607F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3308350"/>
            <a:ext cx="458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7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36888" name="矩形 36887">
            <a:extLst>
              <a:ext uri="{FF2B5EF4-FFF2-40B4-BE49-F238E27FC236}">
                <a16:creationId xmlns:a16="http://schemas.microsoft.com/office/drawing/2014/main" xmlns="" id="{1DF3B39A-3667-46F3-AB92-0E2462D69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3252788"/>
            <a:ext cx="439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Ⅲ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36889" name="矩形 36888">
            <a:extLst>
              <a:ext uri="{FF2B5EF4-FFF2-40B4-BE49-F238E27FC236}">
                <a16:creationId xmlns:a16="http://schemas.microsoft.com/office/drawing/2014/main" xmlns="" id="{48DF3517-02F1-40EA-86D2-D8ED593A8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38687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8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36890" name="矩形 36889">
            <a:extLst>
              <a:ext uri="{FF2B5EF4-FFF2-40B4-BE49-F238E27FC236}">
                <a16:creationId xmlns:a16="http://schemas.microsoft.com/office/drawing/2014/main" xmlns="" id="{1B52DDD1-EC88-48D6-894A-31BFC58E3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45910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9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53275" name="矩形 36890">
            <a:hlinkClick r:id="rId5" action="ppaction://hlinksldjump"/>
            <a:extLst>
              <a:ext uri="{FF2B5EF4-FFF2-40B4-BE49-F238E27FC236}">
                <a16:creationId xmlns:a16="http://schemas.microsoft.com/office/drawing/2014/main" xmlns="" id="{53687D52-EE8C-4C54-ACB1-824061107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280988"/>
            <a:ext cx="421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  <a:hlinkClick r:id="rId5" action="ppaction://hlinksldjump"/>
              </a:rPr>
              <a:t>1.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hlinkClick r:id="rId5" action="ppaction://hlinksldjump"/>
              </a:rPr>
              <a:t>胰十二指肠下动脉</a:t>
            </a:r>
            <a:endParaRPr lang="zh-CN" altLang="en-US" b="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3276" name="矩形 36891">
            <a:hlinkClick r:id="rId6" action="ppaction://hlinksldjump"/>
            <a:extLst>
              <a:ext uri="{FF2B5EF4-FFF2-40B4-BE49-F238E27FC236}">
                <a16:creationId xmlns:a16="http://schemas.microsoft.com/office/drawing/2014/main" xmlns="" id="{98792EEF-81BF-430B-9625-4CFFA902A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906463"/>
            <a:ext cx="330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  <a:hlinkClick r:id="rId6" action="ppaction://hlinksldjump"/>
              </a:rPr>
              <a:t>2.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hlinkClick r:id="rId6" action="ppaction://hlinksldjump"/>
              </a:rPr>
              <a:t>空、回肠动脉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3277" name="矩形 36892">
            <a:hlinkClick r:id="rId7" action="ppaction://hlinksldjump"/>
            <a:extLst>
              <a:ext uri="{FF2B5EF4-FFF2-40B4-BE49-F238E27FC236}">
                <a16:creationId xmlns:a16="http://schemas.microsoft.com/office/drawing/2014/main" xmlns="" id="{18B8BC3E-07FA-4627-8F4A-42F66301C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1484313"/>
            <a:ext cx="290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  <a:hlinkClick r:id="rId7" action="ppaction://hlinksldjump"/>
              </a:rPr>
              <a:t>3.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hlinkClick r:id="rId7" action="ppaction://hlinksldjump"/>
              </a:rPr>
              <a:t>回结肠动脉</a:t>
            </a:r>
            <a:endParaRPr lang="zh-CN" altLang="en-US" b="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3278" name="矩形 36893">
            <a:extLst>
              <a:ext uri="{FF2B5EF4-FFF2-40B4-BE49-F238E27FC236}">
                <a16:creationId xmlns:a16="http://schemas.microsoft.com/office/drawing/2014/main" xmlns="" id="{97539A9B-9340-4E9E-A326-9A31A9BCC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2109788"/>
            <a:ext cx="298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4.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右结肠动脉</a:t>
            </a:r>
            <a:endParaRPr lang="zh-CN" altLang="en-US" b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3279" name="矩形 36894">
            <a:extLst>
              <a:ext uri="{FF2B5EF4-FFF2-40B4-BE49-F238E27FC236}">
                <a16:creationId xmlns:a16="http://schemas.microsoft.com/office/drawing/2014/main" xmlns="" id="{C4CB1012-13DA-4390-B234-4C7AB349D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2649538"/>
            <a:ext cx="2938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5.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中结肠动脉</a:t>
            </a:r>
          </a:p>
        </p:txBody>
      </p:sp>
      <p:pic>
        <p:nvPicPr>
          <p:cNvPr id="53280" name="图片 36895" descr="1">
            <a:hlinkClick r:id="rId8" action="ppaction://hlinksldjump"/>
            <a:extLst>
              <a:ext uri="{FF2B5EF4-FFF2-40B4-BE49-F238E27FC236}">
                <a16:creationId xmlns:a16="http://schemas.microsoft.com/office/drawing/2014/main" xmlns="" id="{80CA26C3-0E2B-47D9-AD96-EAB6CE3FE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6050" y="5795963"/>
            <a:ext cx="7826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  <p:bldP spid="36874" grpId="0"/>
      <p:bldP spid="36875" grpId="0"/>
      <p:bldP spid="36881" grpId="0"/>
      <p:bldP spid="36882" grpId="0"/>
      <p:bldP spid="36883" grpId="0"/>
      <p:bldP spid="36884" grpId="0"/>
      <p:bldP spid="36885" grpId="0"/>
      <p:bldP spid="36886" grpId="0"/>
      <p:bldP spid="36887" grpId="0"/>
      <p:bldP spid="36888" grpId="0"/>
      <p:bldP spid="36889" grpId="0"/>
      <p:bldP spid="368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37889" descr="156">
            <a:extLst>
              <a:ext uri="{FF2B5EF4-FFF2-40B4-BE49-F238E27FC236}">
                <a16:creationId xmlns:a16="http://schemas.microsoft.com/office/drawing/2014/main" xmlns="" id="{89D9DF95-9A2A-45C5-B93A-0FE218629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47650"/>
            <a:ext cx="52006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直接连接符 37890">
            <a:extLst>
              <a:ext uri="{FF2B5EF4-FFF2-40B4-BE49-F238E27FC236}">
                <a16:creationId xmlns:a16="http://schemas.microsoft.com/office/drawing/2014/main" xmlns="" id="{BEED52D9-83F3-42AC-938D-19D6CD7A53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1813" y="3830638"/>
            <a:ext cx="1474787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76" name="矩形 37891">
            <a:extLst>
              <a:ext uri="{FF2B5EF4-FFF2-40B4-BE49-F238E27FC236}">
                <a16:creationId xmlns:a16="http://schemas.microsoft.com/office/drawing/2014/main" xmlns="" id="{FBBFC414-3079-41C0-957C-28FE65162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3578225"/>
            <a:ext cx="261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肠系膜上动脉</a:t>
            </a:r>
            <a:endParaRPr lang="zh-CN" altLang="en-US" sz="1800" b="0">
              <a:latin typeface="方正姚体" panose="02010601030101010101" pitchFamily="2" charset="-122"/>
            </a:endParaRPr>
          </a:p>
        </p:txBody>
      </p:sp>
      <p:sp>
        <p:nvSpPr>
          <p:cNvPr id="54277" name="直接连接符 37892">
            <a:extLst>
              <a:ext uri="{FF2B5EF4-FFF2-40B4-BE49-F238E27FC236}">
                <a16:creationId xmlns:a16="http://schemas.microsoft.com/office/drawing/2014/main" xmlns="" id="{691A2444-2135-4D28-8FA8-879EC2C49A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3850" y="3913188"/>
            <a:ext cx="6350" cy="147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78" name="文本框 37893">
            <a:extLst>
              <a:ext uri="{FF2B5EF4-FFF2-40B4-BE49-F238E27FC236}">
                <a16:creationId xmlns:a16="http://schemas.microsoft.com/office/drawing/2014/main" xmlns="" id="{FD5B0A95-B945-4F40-96D9-2971EEA90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638" y="5329238"/>
            <a:ext cx="3854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胰十二指肠下动脉</a:t>
            </a:r>
          </a:p>
        </p:txBody>
      </p:sp>
      <p:pic>
        <p:nvPicPr>
          <p:cNvPr id="54279" name="图片 37894" descr="2">
            <a:hlinkClick r:id="rId3" action="ppaction://hlinksldjump"/>
            <a:extLst>
              <a:ext uri="{FF2B5EF4-FFF2-40B4-BE49-F238E27FC236}">
                <a16:creationId xmlns:a16="http://schemas.microsoft.com/office/drawing/2014/main" xmlns="" id="{A2E362E0-226C-46E4-A571-7EE0E1E2D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4275" y="5389563"/>
            <a:ext cx="7826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图片 38913" descr="1">
            <a:extLst>
              <a:ext uri="{FF2B5EF4-FFF2-40B4-BE49-F238E27FC236}">
                <a16:creationId xmlns:a16="http://schemas.microsoft.com/office/drawing/2014/main" xmlns="" id="{7886464F-F40C-4365-A697-D52AF510B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3350" y="0"/>
            <a:ext cx="48387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矩形 38914">
            <a:extLst>
              <a:ext uri="{FF2B5EF4-FFF2-40B4-BE49-F238E27FC236}">
                <a16:creationId xmlns:a16="http://schemas.microsoft.com/office/drawing/2014/main" xmlns="" id="{137739FD-EF89-446D-BCA5-04D7EA90D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1241425"/>
            <a:ext cx="306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肠系膜上动脉</a:t>
            </a:r>
            <a:endParaRPr lang="zh-CN" altLang="en-US" sz="1800" b="0">
              <a:latin typeface="方正姚体" panose="02010601030101010101" pitchFamily="2" charset="-122"/>
            </a:endParaRPr>
          </a:p>
        </p:txBody>
      </p:sp>
      <p:sp>
        <p:nvSpPr>
          <p:cNvPr id="55300" name="直接连接符 38915">
            <a:extLst>
              <a:ext uri="{FF2B5EF4-FFF2-40B4-BE49-F238E27FC236}">
                <a16:creationId xmlns:a16="http://schemas.microsoft.com/office/drawing/2014/main" xmlns="" id="{72D06B57-AEF1-4A17-9446-BAC2DEA6A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1582738"/>
            <a:ext cx="2271713" cy="735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1" name="矩形 38916">
            <a:extLst>
              <a:ext uri="{FF2B5EF4-FFF2-40B4-BE49-F238E27FC236}">
                <a16:creationId xmlns:a16="http://schemas.microsoft.com/office/drawing/2014/main" xmlns="" id="{717FE63C-EB63-4614-BBE0-D38806AF7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3213100"/>
            <a:ext cx="324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空、回肠动脉</a:t>
            </a:r>
          </a:p>
        </p:txBody>
      </p:sp>
      <p:sp>
        <p:nvSpPr>
          <p:cNvPr id="55302" name="直接连接符 38917">
            <a:extLst>
              <a:ext uri="{FF2B5EF4-FFF2-40B4-BE49-F238E27FC236}">
                <a16:creationId xmlns:a16="http://schemas.microsoft.com/office/drawing/2014/main" xmlns="" id="{BF311D18-9016-41EB-8A00-86EFEF947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9675" y="3470275"/>
            <a:ext cx="2576513" cy="22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5303" name="图片 38918" descr="2">
            <a:hlinkClick r:id="rId3" action="ppaction://hlinksldjump"/>
            <a:extLst>
              <a:ext uri="{FF2B5EF4-FFF2-40B4-BE49-F238E27FC236}">
                <a16:creationId xmlns:a16="http://schemas.microsoft.com/office/drawing/2014/main" xmlns="" id="{4A642D4B-BD80-4CCE-B95D-E9077B05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4275" y="5389563"/>
            <a:ext cx="7826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39937" descr="155">
            <a:extLst>
              <a:ext uri="{FF2B5EF4-FFF2-40B4-BE49-F238E27FC236}">
                <a16:creationId xmlns:a16="http://schemas.microsoft.com/office/drawing/2014/main" xmlns="" id="{27FFBDAA-1C31-4FF9-B784-4A3AD4F19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050" y="774700"/>
            <a:ext cx="54387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直接连接符 39938">
            <a:extLst>
              <a:ext uri="{FF2B5EF4-FFF2-40B4-BE49-F238E27FC236}">
                <a16:creationId xmlns:a16="http://schemas.microsoft.com/office/drawing/2014/main" xmlns="" id="{DE1EFF13-1FE3-420E-A064-A6F4F0A280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9050" y="3971925"/>
            <a:ext cx="6350" cy="147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6324" name="图片 39939" descr="2">
            <a:hlinkClick r:id="rId3" action="ppaction://hlinksldjump"/>
            <a:extLst>
              <a:ext uri="{FF2B5EF4-FFF2-40B4-BE49-F238E27FC236}">
                <a16:creationId xmlns:a16="http://schemas.microsoft.com/office/drawing/2014/main" xmlns="" id="{CF738A84-6428-4A04-9A35-012DC1D4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4275" y="5389563"/>
            <a:ext cx="7826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文本框 39940">
            <a:extLst>
              <a:ext uri="{FF2B5EF4-FFF2-40B4-BE49-F238E27FC236}">
                <a16:creationId xmlns:a16="http://schemas.microsoft.com/office/drawing/2014/main" xmlns="" id="{2A7C689A-00C1-4665-835D-CD856568B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5314950"/>
            <a:ext cx="245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阑尾动脉</a:t>
            </a:r>
          </a:p>
        </p:txBody>
      </p:sp>
      <p:sp>
        <p:nvSpPr>
          <p:cNvPr id="56326" name="矩形 39941">
            <a:extLst>
              <a:ext uri="{FF2B5EF4-FFF2-40B4-BE49-F238E27FC236}">
                <a16:creationId xmlns:a16="http://schemas.microsoft.com/office/drawing/2014/main" xmlns="" id="{CBA1955A-BB37-4111-BFEF-DC4677A8E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13" y="587375"/>
            <a:ext cx="236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回结肠动脉</a:t>
            </a:r>
            <a:endParaRPr lang="zh-CN" altLang="en-US" b="0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56327" name="直接连接符 39942">
            <a:extLst>
              <a:ext uri="{FF2B5EF4-FFF2-40B4-BE49-F238E27FC236}">
                <a16:creationId xmlns:a16="http://schemas.microsoft.com/office/drawing/2014/main" xmlns="" id="{E9BE1C98-0997-40E6-8A10-7268FBD753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5388" y="842963"/>
            <a:ext cx="14970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文本框 40961">
            <a:extLst>
              <a:ext uri="{FF2B5EF4-FFF2-40B4-BE49-F238E27FC236}">
                <a16:creationId xmlns:a16="http://schemas.microsoft.com/office/drawing/2014/main" xmlns="" id="{EFD193D0-CCE6-4103-8DF4-90477D0D0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225425"/>
            <a:ext cx="3243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五</a:t>
            </a:r>
            <a:r>
              <a:rPr lang="en-US" altLang="zh-CN" sz="2800"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髂内动脉</a:t>
            </a:r>
          </a:p>
        </p:txBody>
      </p:sp>
      <p:pic>
        <p:nvPicPr>
          <p:cNvPr id="40963" name="图片 40962" descr="P325">
            <a:extLst>
              <a:ext uri="{FF2B5EF4-FFF2-40B4-BE49-F238E27FC236}">
                <a16:creationId xmlns:a16="http://schemas.microsoft.com/office/drawing/2014/main" xmlns="" id="{CDD47D6B-DD82-43E2-A7E2-142129999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" t="255" r="13469" b="23503"/>
          <a:stretch>
            <a:fillRect/>
          </a:stretch>
        </p:blipFill>
        <p:spPr bwMode="auto">
          <a:xfrm>
            <a:off x="4294188" y="825500"/>
            <a:ext cx="4462462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矩形 40963">
            <a:extLst>
              <a:ext uri="{FF2B5EF4-FFF2-40B4-BE49-F238E27FC236}">
                <a16:creationId xmlns:a16="http://schemas.microsoft.com/office/drawing/2014/main" xmlns="" id="{A8BB09E3-6305-4147-A6B4-DC3CDEB9C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63" y="2082800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Ⅰ</a:t>
            </a:r>
          </a:p>
        </p:txBody>
      </p:sp>
      <p:sp>
        <p:nvSpPr>
          <p:cNvPr id="40965" name="矩形 40964">
            <a:extLst>
              <a:ext uri="{FF2B5EF4-FFF2-40B4-BE49-F238E27FC236}">
                <a16:creationId xmlns:a16="http://schemas.microsoft.com/office/drawing/2014/main" xmlns="" id="{17AE4691-5681-4DD9-8F60-B5A8C2FB4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2635250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Ⅱ</a:t>
            </a:r>
          </a:p>
        </p:txBody>
      </p:sp>
      <p:sp>
        <p:nvSpPr>
          <p:cNvPr id="40966" name="文本框 40965">
            <a:extLst>
              <a:ext uri="{FF2B5EF4-FFF2-40B4-BE49-F238E27FC236}">
                <a16:creationId xmlns:a16="http://schemas.microsoft.com/office/drawing/2014/main" xmlns="" id="{227ECD8F-109C-40ED-B10A-927DA7AA1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31861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1</a:t>
            </a:r>
          </a:p>
        </p:txBody>
      </p:sp>
      <p:sp>
        <p:nvSpPr>
          <p:cNvPr id="40967" name="文本框 40966">
            <a:extLst>
              <a:ext uri="{FF2B5EF4-FFF2-40B4-BE49-F238E27FC236}">
                <a16:creationId xmlns:a16="http://schemas.microsoft.com/office/drawing/2014/main" xmlns="" id="{15BE25F4-5BFF-456F-88C4-6F6ECF596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188" y="25749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2</a:t>
            </a:r>
          </a:p>
        </p:txBody>
      </p:sp>
      <p:sp>
        <p:nvSpPr>
          <p:cNvPr id="40968" name="文本框 40967">
            <a:extLst>
              <a:ext uri="{FF2B5EF4-FFF2-40B4-BE49-F238E27FC236}">
                <a16:creationId xmlns:a16="http://schemas.microsoft.com/office/drawing/2014/main" xmlns="" id="{88EC9ACF-FCB3-47CB-B88D-6C513A79C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413" y="35194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3</a:t>
            </a:r>
          </a:p>
        </p:txBody>
      </p:sp>
      <p:sp>
        <p:nvSpPr>
          <p:cNvPr id="40969" name="文本框 40968">
            <a:extLst>
              <a:ext uri="{FF2B5EF4-FFF2-40B4-BE49-F238E27FC236}">
                <a16:creationId xmlns:a16="http://schemas.microsoft.com/office/drawing/2014/main" xmlns="" id="{790ADD91-2D07-461F-86D6-926DA57F0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313" y="333057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4</a:t>
            </a:r>
          </a:p>
        </p:txBody>
      </p:sp>
      <p:sp>
        <p:nvSpPr>
          <p:cNvPr id="40970" name="文本框 40969">
            <a:extLst>
              <a:ext uri="{FF2B5EF4-FFF2-40B4-BE49-F238E27FC236}">
                <a16:creationId xmlns:a16="http://schemas.microsoft.com/office/drawing/2014/main" xmlns="" id="{ABBD9609-C8B2-4968-91AA-CE5BDB0C0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925" y="40862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6</a:t>
            </a:r>
          </a:p>
        </p:txBody>
      </p:sp>
      <p:sp>
        <p:nvSpPr>
          <p:cNvPr id="40971" name="文本框 40970">
            <a:extLst>
              <a:ext uri="{FF2B5EF4-FFF2-40B4-BE49-F238E27FC236}">
                <a16:creationId xmlns:a16="http://schemas.microsoft.com/office/drawing/2014/main" xmlns="" id="{4B57E159-F38A-45B5-BB33-C7AC49854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113" y="368300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7</a:t>
            </a:r>
          </a:p>
        </p:txBody>
      </p:sp>
      <p:sp>
        <p:nvSpPr>
          <p:cNvPr id="40972" name="文本框 40971">
            <a:extLst>
              <a:ext uri="{FF2B5EF4-FFF2-40B4-BE49-F238E27FC236}">
                <a16:creationId xmlns:a16="http://schemas.microsoft.com/office/drawing/2014/main" xmlns="" id="{54103DD8-F34C-4B65-84C4-3623524F7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613" y="411797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8</a:t>
            </a:r>
          </a:p>
        </p:txBody>
      </p:sp>
      <p:pic>
        <p:nvPicPr>
          <p:cNvPr id="40973" name="图片 40972" descr="Snap86">
            <a:extLst>
              <a:ext uri="{FF2B5EF4-FFF2-40B4-BE49-F238E27FC236}">
                <a16:creationId xmlns:a16="http://schemas.microsoft.com/office/drawing/2014/main" xmlns="" id="{FF5D829A-742F-478B-A7FC-5D14CEB7C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5325" y="376238"/>
            <a:ext cx="463867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4" name="矩形 40973">
            <a:extLst>
              <a:ext uri="{FF2B5EF4-FFF2-40B4-BE49-F238E27FC236}">
                <a16:creationId xmlns:a16="http://schemas.microsoft.com/office/drawing/2014/main" xmlns="" id="{7974CC90-6D6F-44D3-A772-F0555A6ED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0" y="2808288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Ⅰ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40975" name="矩形 40974">
            <a:extLst>
              <a:ext uri="{FF2B5EF4-FFF2-40B4-BE49-F238E27FC236}">
                <a16:creationId xmlns:a16="http://schemas.microsoft.com/office/drawing/2014/main" xmlns="" id="{528FEC42-5B6A-471B-AD6F-3FEDD9012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2692400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Ⅱ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40976" name="文本框 40975">
            <a:extLst>
              <a:ext uri="{FF2B5EF4-FFF2-40B4-BE49-F238E27FC236}">
                <a16:creationId xmlns:a16="http://schemas.microsoft.com/office/drawing/2014/main" xmlns="" id="{D4D33D62-6C7F-4D41-BA9D-3C11887BB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213" y="457835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1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40977" name="文本框 40976">
            <a:extLst>
              <a:ext uri="{FF2B5EF4-FFF2-40B4-BE49-F238E27FC236}">
                <a16:creationId xmlns:a16="http://schemas.microsoft.com/office/drawing/2014/main" xmlns="" id="{307524AC-BD68-461A-98A7-E0213DFE7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738" y="30099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2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40978" name="文本框 40977">
            <a:extLst>
              <a:ext uri="{FF2B5EF4-FFF2-40B4-BE49-F238E27FC236}">
                <a16:creationId xmlns:a16="http://schemas.microsoft.com/office/drawing/2014/main" xmlns="" id="{D1E0085E-CEA3-4BFE-B1C5-ECD601E28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300" y="396875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3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40979" name="文本框 40978">
            <a:extLst>
              <a:ext uri="{FF2B5EF4-FFF2-40B4-BE49-F238E27FC236}">
                <a16:creationId xmlns:a16="http://schemas.microsoft.com/office/drawing/2014/main" xmlns="" id="{CE036AB8-8383-4123-BE68-97C7A13EA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368935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5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40980" name="文本框 40979">
            <a:extLst>
              <a:ext uri="{FF2B5EF4-FFF2-40B4-BE49-F238E27FC236}">
                <a16:creationId xmlns:a16="http://schemas.microsoft.com/office/drawing/2014/main" xmlns="" id="{399AD306-15F2-420D-A1AC-91522DF81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47085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6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40981" name="文本框 40980">
            <a:extLst>
              <a:ext uri="{FF2B5EF4-FFF2-40B4-BE49-F238E27FC236}">
                <a16:creationId xmlns:a16="http://schemas.microsoft.com/office/drawing/2014/main" xmlns="" id="{D6083CB5-33FF-48E0-BBAF-42D3941A8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46688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7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40982" name="文本框 40981">
            <a:extLst>
              <a:ext uri="{FF2B5EF4-FFF2-40B4-BE49-F238E27FC236}">
                <a16:creationId xmlns:a16="http://schemas.microsoft.com/office/drawing/2014/main" xmlns="" id="{6B7CD0B9-778F-4987-8666-C8B052632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613" y="41894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8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40983" name="文本框 40982">
            <a:extLst>
              <a:ext uri="{FF2B5EF4-FFF2-40B4-BE49-F238E27FC236}">
                <a16:creationId xmlns:a16="http://schemas.microsoft.com/office/drawing/2014/main" xmlns="" id="{F090BE77-2353-4E40-AD82-0623BEEB4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13" y="36798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4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pic>
        <p:nvPicPr>
          <p:cNvPr id="40984" name="图片 40983" descr="039">
            <a:extLst>
              <a:ext uri="{FF2B5EF4-FFF2-40B4-BE49-F238E27FC236}">
                <a16:creationId xmlns:a16="http://schemas.microsoft.com/office/drawing/2014/main" xmlns="" id="{6EE57A26-99A9-4F57-8DA9-C5D0618B5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45" t="4878" r="5904"/>
          <a:stretch>
            <a:fillRect/>
          </a:stretch>
        </p:blipFill>
        <p:spPr bwMode="auto">
          <a:xfrm>
            <a:off x="4370388" y="430213"/>
            <a:ext cx="4773612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9" name="文本框 40984">
            <a:extLst>
              <a:ext uri="{FF2B5EF4-FFF2-40B4-BE49-F238E27FC236}">
                <a16:creationId xmlns:a16="http://schemas.microsoft.com/office/drawing/2014/main" xmlns="" id="{E76BE14F-980F-4EB9-8B58-9ECF140E5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3625"/>
            <a:ext cx="194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髂总动脉</a:t>
            </a:r>
          </a:p>
        </p:txBody>
      </p:sp>
      <p:sp>
        <p:nvSpPr>
          <p:cNvPr id="57370" name="文本框 40985">
            <a:extLst>
              <a:ext uri="{FF2B5EF4-FFF2-40B4-BE49-F238E27FC236}">
                <a16:creationId xmlns:a16="http://schemas.microsoft.com/office/drawing/2014/main" xmlns="" id="{5C0FEEBE-D053-498E-A08E-A5BADE8AC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41625"/>
            <a:ext cx="5540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髂内动脉</a:t>
            </a:r>
          </a:p>
        </p:txBody>
      </p:sp>
      <p:sp>
        <p:nvSpPr>
          <p:cNvPr id="57371" name="文本框 40986">
            <a:extLst>
              <a:ext uri="{FF2B5EF4-FFF2-40B4-BE49-F238E27FC236}">
                <a16:creationId xmlns:a16="http://schemas.microsoft.com/office/drawing/2014/main" xmlns="" id="{2B84C2D9-204B-4F7B-8CE3-1187154D0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4381500"/>
            <a:ext cx="5540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髂外动脉</a:t>
            </a:r>
          </a:p>
        </p:txBody>
      </p:sp>
      <p:grpSp>
        <p:nvGrpSpPr>
          <p:cNvPr id="57372" name="组合 40987">
            <a:extLst>
              <a:ext uri="{FF2B5EF4-FFF2-40B4-BE49-F238E27FC236}">
                <a16:creationId xmlns:a16="http://schemas.microsoft.com/office/drawing/2014/main" xmlns="" id="{48A1FE88-E7E6-47B2-A976-89E085F53644}"/>
              </a:ext>
            </a:extLst>
          </p:cNvPr>
          <p:cNvGrpSpPr>
            <a:grpSpLocks/>
          </p:cNvGrpSpPr>
          <p:nvPr/>
        </p:nvGrpSpPr>
        <p:grpSpPr bwMode="auto">
          <a:xfrm>
            <a:off x="420688" y="1538288"/>
            <a:ext cx="376237" cy="2538412"/>
            <a:chOff x="247" y="933"/>
            <a:chExt cx="237" cy="1599"/>
          </a:xfrm>
        </p:grpSpPr>
        <p:sp>
          <p:nvSpPr>
            <p:cNvPr id="57382" name="直接连接符 40988">
              <a:extLst>
                <a:ext uri="{FF2B5EF4-FFF2-40B4-BE49-F238E27FC236}">
                  <a16:creationId xmlns:a16="http://schemas.microsoft.com/office/drawing/2014/main" xmlns="" id="{1393697D-0A16-435E-AC54-65C8CA780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" y="1062"/>
              <a:ext cx="0" cy="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83" name="直接连接符 40989">
              <a:extLst>
                <a:ext uri="{FF2B5EF4-FFF2-40B4-BE49-F238E27FC236}">
                  <a16:creationId xmlns:a16="http://schemas.microsoft.com/office/drawing/2014/main" xmlns="" id="{C2F30248-80EA-4642-8673-3EB6F828C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" y="1069"/>
              <a:ext cx="0" cy="1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84" name="直接连接符 40990">
              <a:extLst>
                <a:ext uri="{FF2B5EF4-FFF2-40B4-BE49-F238E27FC236}">
                  <a16:creationId xmlns:a16="http://schemas.microsoft.com/office/drawing/2014/main" xmlns="" id="{D3A8FA6A-7109-4452-9B7C-D5F51A246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" y="1070"/>
              <a:ext cx="2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85" name="直接连接符 40991">
              <a:extLst>
                <a:ext uri="{FF2B5EF4-FFF2-40B4-BE49-F238E27FC236}">
                  <a16:creationId xmlns:a16="http://schemas.microsoft.com/office/drawing/2014/main" xmlns="" id="{926A4C1E-1521-4098-98B4-9618DF0FCE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" y="933"/>
              <a:ext cx="0" cy="1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7373" name="左大括号 40992">
            <a:extLst>
              <a:ext uri="{FF2B5EF4-FFF2-40B4-BE49-F238E27FC236}">
                <a16:creationId xmlns:a16="http://schemas.microsoft.com/office/drawing/2014/main" xmlns="" id="{349CB9BA-8AFB-4F41-8A36-3022B7F3C48C}"/>
              </a:ext>
            </a:extLst>
          </p:cNvPr>
          <p:cNvSpPr>
            <a:spLocks/>
          </p:cNvSpPr>
          <p:nvPr/>
        </p:nvSpPr>
        <p:spPr bwMode="auto">
          <a:xfrm>
            <a:off x="944563" y="2425700"/>
            <a:ext cx="203200" cy="2090738"/>
          </a:xfrm>
          <a:prstGeom prst="leftBrace">
            <a:avLst>
              <a:gd name="adj1" fmla="val 8569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57374" name="文本框 40993">
            <a:extLst>
              <a:ext uri="{FF2B5EF4-FFF2-40B4-BE49-F238E27FC236}">
                <a16:creationId xmlns:a16="http://schemas.microsoft.com/office/drawing/2014/main" xmlns="" id="{AB0A6F59-2A5D-4D66-B68A-EC33665A7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975" y="2151063"/>
            <a:ext cx="102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壁支</a:t>
            </a:r>
          </a:p>
        </p:txBody>
      </p:sp>
      <p:sp>
        <p:nvSpPr>
          <p:cNvPr id="57375" name="左大括号 40994">
            <a:extLst>
              <a:ext uri="{FF2B5EF4-FFF2-40B4-BE49-F238E27FC236}">
                <a16:creationId xmlns:a16="http://schemas.microsoft.com/office/drawing/2014/main" xmlns="" id="{17DCD5BA-C5CE-417C-A55E-F82DC176AD66}"/>
              </a:ext>
            </a:extLst>
          </p:cNvPr>
          <p:cNvSpPr>
            <a:spLocks/>
          </p:cNvSpPr>
          <p:nvPr/>
        </p:nvSpPr>
        <p:spPr bwMode="auto">
          <a:xfrm>
            <a:off x="1741488" y="1479550"/>
            <a:ext cx="204787" cy="1743075"/>
          </a:xfrm>
          <a:prstGeom prst="leftBrace">
            <a:avLst>
              <a:gd name="adj1" fmla="val 7089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57376" name="文本框 40995">
            <a:extLst>
              <a:ext uri="{FF2B5EF4-FFF2-40B4-BE49-F238E27FC236}">
                <a16:creationId xmlns:a16="http://schemas.microsoft.com/office/drawing/2014/main" xmlns="" id="{14B97321-1F00-4F3C-9FEF-774BC2B85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1169988"/>
            <a:ext cx="2601913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闭孔动脉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臀上动脉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臀下动脉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1800">
                <a:latin typeface="幼圆" panose="02010509060101010101" pitchFamily="49" charset="-122"/>
                <a:ea typeface="幼圆" panose="02010509060101010101" pitchFamily="49" charset="-122"/>
              </a:rPr>
              <a:t>髂腰动脉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1800">
                <a:latin typeface="幼圆" panose="02010509060101010101" pitchFamily="49" charset="-122"/>
                <a:ea typeface="幼圆" panose="02010509060101010101" pitchFamily="49" charset="-122"/>
              </a:rPr>
              <a:t>骶外侧动脉</a:t>
            </a:r>
          </a:p>
        </p:txBody>
      </p:sp>
      <p:sp>
        <p:nvSpPr>
          <p:cNvPr id="57377" name="文本框 40996">
            <a:extLst>
              <a:ext uri="{FF2B5EF4-FFF2-40B4-BE49-F238E27FC236}">
                <a16:creationId xmlns:a16="http://schemas.microsoft.com/office/drawing/2014/main" xmlns="" id="{B87C88A5-6028-4946-ABEC-7E8287ADC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4240213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脏支</a:t>
            </a:r>
          </a:p>
        </p:txBody>
      </p:sp>
      <p:sp>
        <p:nvSpPr>
          <p:cNvPr id="57378" name="左大括号 40997">
            <a:extLst>
              <a:ext uri="{FF2B5EF4-FFF2-40B4-BE49-F238E27FC236}">
                <a16:creationId xmlns:a16="http://schemas.microsoft.com/office/drawing/2014/main" xmlns="" id="{3B316A80-B2B3-4E58-90D0-F954FC293924}"/>
              </a:ext>
            </a:extLst>
          </p:cNvPr>
          <p:cNvSpPr>
            <a:spLocks/>
          </p:cNvSpPr>
          <p:nvPr/>
        </p:nvSpPr>
        <p:spPr bwMode="auto">
          <a:xfrm>
            <a:off x="1816100" y="3613150"/>
            <a:ext cx="160338" cy="1785938"/>
          </a:xfrm>
          <a:prstGeom prst="leftBrace">
            <a:avLst>
              <a:gd name="adj1" fmla="val 9277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57379" name="文本框 40998">
            <a:extLst>
              <a:ext uri="{FF2B5EF4-FFF2-40B4-BE49-F238E27FC236}">
                <a16:creationId xmlns:a16="http://schemas.microsoft.com/office/drawing/2014/main" xmlns="" id="{A27DD6B3-99A3-425B-839E-2DBEBB8F2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3303588"/>
            <a:ext cx="2681288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4.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脐动脉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5.</a:t>
            </a:r>
            <a:r>
              <a:rPr lang="zh-CN" altLang="en-US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子宫动脉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6.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阴部内动脉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7.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膀胱下动脉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8.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直肠下动脉</a:t>
            </a:r>
          </a:p>
        </p:txBody>
      </p:sp>
      <p:sp>
        <p:nvSpPr>
          <p:cNvPr id="57380" name="矩形 40999">
            <a:extLst>
              <a:ext uri="{FF2B5EF4-FFF2-40B4-BE49-F238E27FC236}">
                <a16:creationId xmlns:a16="http://schemas.microsoft.com/office/drawing/2014/main" xmlns="" id="{CA266237-1843-4D3E-A459-CC3B915C9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248920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Ⅰ</a:t>
            </a:r>
          </a:p>
        </p:txBody>
      </p:sp>
      <p:sp>
        <p:nvSpPr>
          <p:cNvPr id="57381" name="矩形 41000">
            <a:extLst>
              <a:ext uri="{FF2B5EF4-FFF2-40B4-BE49-F238E27FC236}">
                <a16:creationId xmlns:a16="http://schemas.microsoft.com/office/drawing/2014/main" xmlns="" id="{C0B83753-6EDB-465A-91B1-56E4658CF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4014788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Ⅱ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/>
      <p:bldP spid="40967" grpId="0"/>
      <p:bldP spid="40968" grpId="0"/>
      <p:bldP spid="40969" grpId="0"/>
      <p:bldP spid="40970" grpId="0"/>
      <p:bldP spid="40971" grpId="0"/>
      <p:bldP spid="40972" grpId="0"/>
      <p:bldP spid="40974" grpId="0"/>
      <p:bldP spid="40975" grpId="0"/>
      <p:bldP spid="40976" grpId="0"/>
      <p:bldP spid="40977" grpId="0"/>
      <p:bldP spid="40978" grpId="0"/>
      <p:bldP spid="40979" grpId="0"/>
      <p:bldP spid="40980" grpId="0"/>
      <p:bldP spid="40981" grpId="0"/>
      <p:bldP spid="40982" grpId="0"/>
      <p:bldP spid="4098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组合 41985">
            <a:extLst>
              <a:ext uri="{FF2B5EF4-FFF2-40B4-BE49-F238E27FC236}">
                <a16:creationId xmlns:a16="http://schemas.microsoft.com/office/drawing/2014/main" xmlns="" id="{303826BF-CE5D-4C42-B712-CF4ED4F427D3}"/>
              </a:ext>
            </a:extLst>
          </p:cNvPr>
          <p:cNvGrpSpPr>
            <a:grpSpLocks/>
          </p:cNvGrpSpPr>
          <p:nvPr/>
        </p:nvGrpSpPr>
        <p:grpSpPr bwMode="auto">
          <a:xfrm>
            <a:off x="4600575" y="727075"/>
            <a:ext cx="3760788" cy="3851275"/>
            <a:chOff x="2825" y="449"/>
            <a:chExt cx="2369" cy="2426"/>
          </a:xfrm>
        </p:grpSpPr>
        <p:pic>
          <p:nvPicPr>
            <p:cNvPr id="58398" name="图片 41986" descr="Snap76">
              <a:extLst>
                <a:ext uri="{FF2B5EF4-FFF2-40B4-BE49-F238E27FC236}">
                  <a16:creationId xmlns:a16="http://schemas.microsoft.com/office/drawing/2014/main" xmlns="" id="{0A4833A9-06C4-4AAA-B0DE-E6CAD97EA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571" t="45178" r="11609" b="508"/>
            <a:stretch>
              <a:fillRect/>
            </a:stretch>
          </p:blipFill>
          <p:spPr bwMode="auto">
            <a:xfrm>
              <a:off x="2825" y="449"/>
              <a:ext cx="2369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99" name="矩形 41987">
              <a:extLst>
                <a:ext uri="{FF2B5EF4-FFF2-40B4-BE49-F238E27FC236}">
                  <a16:creationId xmlns:a16="http://schemas.microsoft.com/office/drawing/2014/main" xmlns="" id="{5060675A-015D-4CF5-B6CF-04AA2619F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1128"/>
              <a:ext cx="3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66FF33"/>
                  </a:solidFill>
                  <a:latin typeface="方正姚体" panose="02010601030101010101" pitchFamily="2" charset="-122"/>
                  <a:ea typeface="幼圆" panose="02010509060101010101" pitchFamily="49" charset="-122"/>
                </a:rPr>
                <a:t>Ⅰ</a:t>
              </a:r>
            </a:p>
          </p:txBody>
        </p:sp>
        <p:sp>
          <p:nvSpPr>
            <p:cNvPr id="58400" name="文本框 41988">
              <a:extLst>
                <a:ext uri="{FF2B5EF4-FFF2-40B4-BE49-F238E27FC236}">
                  <a16:creationId xmlns:a16="http://schemas.microsoft.com/office/drawing/2014/main" xmlns="" id="{98534787-0921-45AA-B602-8FF047E5C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0" y="1438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66FF33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2</a:t>
              </a:r>
            </a:p>
          </p:txBody>
        </p:sp>
        <p:sp>
          <p:nvSpPr>
            <p:cNvPr id="58401" name="矩形 41989">
              <a:extLst>
                <a:ext uri="{FF2B5EF4-FFF2-40B4-BE49-F238E27FC236}">
                  <a16:creationId xmlns:a16="http://schemas.microsoft.com/office/drawing/2014/main" xmlns="" id="{C3D1B87B-732B-4C5A-ADEC-350A21C52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1834"/>
              <a:ext cx="3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66FF33"/>
                  </a:solidFill>
                  <a:latin typeface="方正姚体" panose="02010601030101010101" pitchFamily="2" charset="-122"/>
                  <a:ea typeface="幼圆" panose="02010509060101010101" pitchFamily="49" charset="-122"/>
                </a:rPr>
                <a:t>Ⅱ</a:t>
              </a:r>
            </a:p>
          </p:txBody>
        </p:sp>
        <p:sp>
          <p:nvSpPr>
            <p:cNvPr id="58402" name="文本框 41990">
              <a:extLst>
                <a:ext uri="{FF2B5EF4-FFF2-40B4-BE49-F238E27FC236}">
                  <a16:creationId xmlns:a16="http://schemas.microsoft.com/office/drawing/2014/main" xmlns="" id="{8A71DF34-CE56-462B-8F18-BABE0A81F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" y="1757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66FF33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1</a:t>
              </a:r>
            </a:p>
          </p:txBody>
        </p:sp>
      </p:grpSp>
      <p:sp>
        <p:nvSpPr>
          <p:cNvPr id="58371" name="文本框 41991">
            <a:extLst>
              <a:ext uri="{FF2B5EF4-FFF2-40B4-BE49-F238E27FC236}">
                <a16:creationId xmlns:a16="http://schemas.microsoft.com/office/drawing/2014/main" xmlns="" id="{9E4F89C4-FD64-4687-9C55-9B262FE32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90513"/>
            <a:ext cx="3009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六</a:t>
            </a:r>
            <a:r>
              <a:rPr lang="en-US" altLang="zh-CN" sz="2800"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髂外动脉</a:t>
            </a:r>
          </a:p>
        </p:txBody>
      </p:sp>
      <p:sp>
        <p:nvSpPr>
          <p:cNvPr id="58372" name="文本框 41992">
            <a:extLst>
              <a:ext uri="{FF2B5EF4-FFF2-40B4-BE49-F238E27FC236}">
                <a16:creationId xmlns:a16="http://schemas.microsoft.com/office/drawing/2014/main" xmlns="" id="{69CE6460-2E39-4C24-A14E-A827BBC0D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957263"/>
            <a:ext cx="2455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99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髂总动脉</a:t>
            </a:r>
            <a:endParaRPr lang="zh-CN" altLang="en-US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58373" name="直接连接符 41993">
            <a:extLst>
              <a:ext uri="{FF2B5EF4-FFF2-40B4-BE49-F238E27FC236}">
                <a16:creationId xmlns:a16="http://schemas.microsoft.com/office/drawing/2014/main" xmlns="" id="{2A3F3D47-9CAD-4641-8DE0-C9541C6AC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913" y="1408113"/>
            <a:ext cx="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374" name="文本框 41994">
            <a:extLst>
              <a:ext uri="{FF2B5EF4-FFF2-40B4-BE49-F238E27FC236}">
                <a16:creationId xmlns:a16="http://schemas.microsoft.com/office/drawing/2014/main" xmlns="" id="{962FD94E-9410-4C9C-B7C5-5268AC771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27200"/>
            <a:ext cx="207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Ⅰ</a:t>
            </a:r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髂外动脉</a:t>
            </a:r>
          </a:p>
        </p:txBody>
      </p:sp>
      <p:sp>
        <p:nvSpPr>
          <p:cNvPr id="58375" name="左大括号 41995">
            <a:extLst>
              <a:ext uri="{FF2B5EF4-FFF2-40B4-BE49-F238E27FC236}">
                <a16:creationId xmlns:a16="http://schemas.microsoft.com/office/drawing/2014/main" xmlns="" id="{6F5F02EC-0047-4060-B238-3155A86EAEF5}"/>
              </a:ext>
            </a:extLst>
          </p:cNvPr>
          <p:cNvSpPr>
            <a:spLocks/>
          </p:cNvSpPr>
          <p:nvPr/>
        </p:nvSpPr>
        <p:spPr bwMode="auto">
          <a:xfrm>
            <a:off x="1682750" y="1697038"/>
            <a:ext cx="74613" cy="552450"/>
          </a:xfrm>
          <a:prstGeom prst="leftBrace">
            <a:avLst>
              <a:gd name="adj1" fmla="val 61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58376" name="文本框 41996">
            <a:extLst>
              <a:ext uri="{FF2B5EF4-FFF2-40B4-BE49-F238E27FC236}">
                <a16:creationId xmlns:a16="http://schemas.microsoft.com/office/drawing/2014/main" xmlns="" id="{038455AC-0F5E-4465-AE77-04ABE0683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398588"/>
            <a:ext cx="2035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 sz="2000" dirty="0">
                <a:latin typeface="幼圆" panose="02010509060101010101" pitchFamily="49" charset="-122"/>
                <a:ea typeface="幼圆" panose="02010509060101010101" pitchFamily="49" charset="-122"/>
                <a:hlinkClick r:id="rId3" action="ppaction://hlinksldjump"/>
              </a:rPr>
              <a:t>腹壁下动脉</a:t>
            </a:r>
            <a:endParaRPr lang="zh-CN" altLang="en-US" sz="20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rPr>
              <a:t>旋髂深动脉</a:t>
            </a:r>
          </a:p>
        </p:txBody>
      </p:sp>
      <p:sp>
        <p:nvSpPr>
          <p:cNvPr id="58377" name="直接连接符 41997">
            <a:extLst>
              <a:ext uri="{FF2B5EF4-FFF2-40B4-BE49-F238E27FC236}">
                <a16:creationId xmlns:a16="http://schemas.microsoft.com/office/drawing/2014/main" xmlns="" id="{3F4220B4-7171-4C2A-8FD0-29E660C6A7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7263" y="2176463"/>
            <a:ext cx="0" cy="127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378" name="文本框 41998">
            <a:extLst>
              <a:ext uri="{FF2B5EF4-FFF2-40B4-BE49-F238E27FC236}">
                <a16:creationId xmlns:a16="http://schemas.microsoft.com/office/drawing/2014/main" xmlns="" id="{3C19AAD3-80E7-4079-ABB5-73D131F53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4550"/>
            <a:ext cx="149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Ⅱ</a:t>
            </a:r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股动脉</a:t>
            </a:r>
          </a:p>
        </p:txBody>
      </p:sp>
      <p:sp>
        <p:nvSpPr>
          <p:cNvPr id="58379" name="左大括号 41999">
            <a:extLst>
              <a:ext uri="{FF2B5EF4-FFF2-40B4-BE49-F238E27FC236}">
                <a16:creationId xmlns:a16="http://schemas.microsoft.com/office/drawing/2014/main" xmlns="" id="{56A01DA5-AB0F-4987-BF1B-60EC6DF1D9F3}"/>
              </a:ext>
            </a:extLst>
          </p:cNvPr>
          <p:cNvSpPr>
            <a:spLocks/>
          </p:cNvSpPr>
          <p:nvPr/>
        </p:nvSpPr>
        <p:spPr bwMode="auto">
          <a:xfrm>
            <a:off x="1370013" y="2947988"/>
            <a:ext cx="161925" cy="1290637"/>
          </a:xfrm>
          <a:prstGeom prst="leftBrace">
            <a:avLst>
              <a:gd name="adj1" fmla="val 6638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58380" name="文本框 42000">
            <a:extLst>
              <a:ext uri="{FF2B5EF4-FFF2-40B4-BE49-F238E27FC236}">
                <a16:creationId xmlns:a16="http://schemas.microsoft.com/office/drawing/2014/main" xmlns="" id="{17F6CF7B-5EC4-4A8B-89F7-7E6C1C929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2593975"/>
            <a:ext cx="2486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腹壁浅动脉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4.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旋髂浅动脉</a:t>
            </a:r>
          </a:p>
        </p:txBody>
      </p:sp>
      <p:sp>
        <p:nvSpPr>
          <p:cNvPr id="58381" name="文本框 42001">
            <a:extLst>
              <a:ext uri="{FF2B5EF4-FFF2-40B4-BE49-F238E27FC236}">
                <a16:creationId xmlns:a16="http://schemas.microsoft.com/office/drawing/2014/main" xmlns="" id="{754ECC96-AB45-46C0-85F3-68C87CC0D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3965575"/>
            <a:ext cx="2005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5.</a:t>
            </a:r>
            <a:r>
              <a:rPr lang="zh-CN" altLang="en-US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股深动脉</a:t>
            </a:r>
          </a:p>
        </p:txBody>
      </p:sp>
      <p:sp>
        <p:nvSpPr>
          <p:cNvPr id="58382" name="左大括号 42002">
            <a:extLst>
              <a:ext uri="{FF2B5EF4-FFF2-40B4-BE49-F238E27FC236}">
                <a16:creationId xmlns:a16="http://schemas.microsoft.com/office/drawing/2014/main" xmlns="" id="{ED41909A-6D36-499D-8747-A65D5B40570D}"/>
              </a:ext>
            </a:extLst>
          </p:cNvPr>
          <p:cNvSpPr>
            <a:spLocks/>
          </p:cNvSpPr>
          <p:nvPr/>
        </p:nvSpPr>
        <p:spPr bwMode="auto">
          <a:xfrm>
            <a:off x="3097213" y="3702050"/>
            <a:ext cx="176212" cy="1058863"/>
          </a:xfrm>
          <a:prstGeom prst="leftBrace">
            <a:avLst>
              <a:gd name="adj1" fmla="val 5004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58383" name="文本框 42003">
            <a:extLst>
              <a:ext uri="{FF2B5EF4-FFF2-40B4-BE49-F238E27FC236}">
                <a16:creationId xmlns:a16="http://schemas.microsoft.com/office/drawing/2014/main" xmlns="" id="{D87386D3-6D71-4B72-8F4B-F6128B2D0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3421063"/>
            <a:ext cx="244475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6.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旋股内侧动脉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7.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旋股外侧动脉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8.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穿动脉</a:t>
            </a: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(3-4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支</a:t>
            </a: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</a:p>
        </p:txBody>
      </p:sp>
      <p:sp>
        <p:nvSpPr>
          <p:cNvPr id="58384" name="直接连接符 42004">
            <a:extLst>
              <a:ext uri="{FF2B5EF4-FFF2-40B4-BE49-F238E27FC236}">
                <a16:creationId xmlns:a16="http://schemas.microsoft.com/office/drawing/2014/main" xmlns="" id="{8E9C6661-D81D-4D92-A621-1BCE9E82D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846513"/>
            <a:ext cx="0" cy="1073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385" name="文本框 42005">
            <a:extLst>
              <a:ext uri="{FF2B5EF4-FFF2-40B4-BE49-F238E27FC236}">
                <a16:creationId xmlns:a16="http://schemas.microsoft.com/office/drawing/2014/main" xmlns="" id="{EA2FD9F8-E78B-4292-B859-23B8323F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4875213"/>
            <a:ext cx="169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幼圆" pitchFamily="49" charset="-122"/>
                <a:ea typeface="幼圆" pitchFamily="49" charset="-122"/>
              </a:rPr>
              <a:t>腘</a:t>
            </a:r>
            <a:r>
              <a:rPr lang="zh-CN" altLang="en-US" dirty="0">
                <a:latin typeface="方正姚体" panose="02010601030101010101" pitchFamily="2" charset="-122"/>
                <a:ea typeface="幼圆" panose="02010509060101010101" pitchFamily="49" charset="-122"/>
              </a:rPr>
              <a:t>动脉</a:t>
            </a:r>
            <a:endParaRPr lang="zh-CN" altLang="en-US" dirty="0">
              <a:latin typeface="方正姚体" panose="02010601030101010101" pitchFamily="2" charset="-122"/>
              <a:ea typeface="汉仪雁翎体简" pitchFamily="49" charset="-122"/>
            </a:endParaRPr>
          </a:p>
        </p:txBody>
      </p:sp>
      <p:grpSp>
        <p:nvGrpSpPr>
          <p:cNvPr id="42007" name="组合 42006">
            <a:extLst>
              <a:ext uri="{FF2B5EF4-FFF2-40B4-BE49-F238E27FC236}">
                <a16:creationId xmlns:a16="http://schemas.microsoft.com/office/drawing/2014/main" xmlns="" id="{895B8450-D81C-414E-B6CE-1DE6BB291172}"/>
              </a:ext>
            </a:extLst>
          </p:cNvPr>
          <p:cNvGrpSpPr>
            <a:grpSpLocks/>
          </p:cNvGrpSpPr>
          <p:nvPr/>
        </p:nvGrpSpPr>
        <p:grpSpPr bwMode="auto">
          <a:xfrm>
            <a:off x="5521325" y="798513"/>
            <a:ext cx="2543175" cy="5116512"/>
            <a:chOff x="3478" y="503"/>
            <a:chExt cx="1602" cy="3223"/>
          </a:xfrm>
        </p:grpSpPr>
        <p:pic>
          <p:nvPicPr>
            <p:cNvPr id="58393" name="图片 42007" descr="161">
              <a:extLst>
                <a:ext uri="{FF2B5EF4-FFF2-40B4-BE49-F238E27FC236}">
                  <a16:creationId xmlns:a16="http://schemas.microsoft.com/office/drawing/2014/main" xmlns="" id="{3E0BC741-DB2F-4361-A693-FFBB22561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1582"/>
            <a:stretch>
              <a:fillRect/>
            </a:stretch>
          </p:blipFill>
          <p:spPr bwMode="auto">
            <a:xfrm>
              <a:off x="3478" y="503"/>
              <a:ext cx="1602" cy="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94" name="矩形 42008">
              <a:extLst>
                <a:ext uri="{FF2B5EF4-FFF2-40B4-BE49-F238E27FC236}">
                  <a16:creationId xmlns:a16="http://schemas.microsoft.com/office/drawing/2014/main" xmlns="" id="{8727F196-9B4E-4CC9-8606-27824A7E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" y="1070"/>
              <a:ext cx="3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rgbClr val="66FF33"/>
                  </a:solidFill>
                  <a:latin typeface="方正姚体" panose="02010601030101010101" pitchFamily="2" charset="-122"/>
                  <a:ea typeface="幼圆" panose="02010509060101010101" pitchFamily="49" charset="-122"/>
                </a:rPr>
                <a:t>Ⅱ</a:t>
              </a:r>
              <a:endParaRPr lang="en-US" altLang="zh-CN">
                <a:latin typeface="方正姚体" panose="02010601030101010101" pitchFamily="2" charset="-122"/>
                <a:ea typeface="幼圆" panose="02010509060101010101" pitchFamily="49" charset="-122"/>
              </a:endParaRPr>
            </a:p>
          </p:txBody>
        </p:sp>
        <p:sp>
          <p:nvSpPr>
            <p:cNvPr id="58395" name="文本框 42009">
              <a:extLst>
                <a:ext uri="{FF2B5EF4-FFF2-40B4-BE49-F238E27FC236}">
                  <a16:creationId xmlns:a16="http://schemas.microsoft.com/office/drawing/2014/main" xmlns="" id="{572FF510-CE74-4CE9-8CF9-02615A5B32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8" y="1380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66FF33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5</a:t>
              </a:r>
              <a:endParaRPr lang="en-US" altLang="zh-CN">
                <a:latin typeface="方正姚体" panose="02010601030101010101" pitchFamily="2" charset="-122"/>
                <a:ea typeface="幼圆" panose="02010509060101010101" pitchFamily="49" charset="-122"/>
              </a:endParaRPr>
            </a:p>
          </p:txBody>
        </p:sp>
        <p:sp>
          <p:nvSpPr>
            <p:cNvPr id="58396" name="文本框 42010">
              <a:extLst>
                <a:ext uri="{FF2B5EF4-FFF2-40B4-BE49-F238E27FC236}">
                  <a16:creationId xmlns:a16="http://schemas.microsoft.com/office/drawing/2014/main" xmlns="" id="{B40FF1B4-90F0-4E07-91D8-D03EDBCD6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7" y="86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3</a:t>
              </a:r>
              <a:endParaRPr lang="en-US" altLang="zh-CN">
                <a:latin typeface="方正姚体" panose="02010601030101010101" pitchFamily="2" charset="-122"/>
                <a:ea typeface="幼圆" panose="02010509060101010101" pitchFamily="49" charset="-122"/>
              </a:endParaRPr>
            </a:p>
          </p:txBody>
        </p:sp>
        <p:sp>
          <p:nvSpPr>
            <p:cNvPr id="58397" name="文本框 42011">
              <a:extLst>
                <a:ext uri="{FF2B5EF4-FFF2-40B4-BE49-F238E27FC236}">
                  <a16:creationId xmlns:a16="http://schemas.microsoft.com/office/drawing/2014/main" xmlns="" id="{12E402A7-247D-484B-9F6F-3009B6FFC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8" y="893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66FF33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4</a:t>
              </a:r>
              <a:endParaRPr lang="en-US" altLang="zh-CN">
                <a:latin typeface="方正姚体" panose="02010601030101010101" pitchFamily="2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42013" name="组合 42012">
            <a:extLst>
              <a:ext uri="{FF2B5EF4-FFF2-40B4-BE49-F238E27FC236}">
                <a16:creationId xmlns:a16="http://schemas.microsoft.com/office/drawing/2014/main" xmlns="" id="{B6C0565F-695F-46D4-94BF-815F39337226}"/>
              </a:ext>
            </a:extLst>
          </p:cNvPr>
          <p:cNvGrpSpPr>
            <a:grpSpLocks/>
          </p:cNvGrpSpPr>
          <p:nvPr/>
        </p:nvGrpSpPr>
        <p:grpSpPr bwMode="auto">
          <a:xfrm>
            <a:off x="5427663" y="196850"/>
            <a:ext cx="2897187" cy="6327775"/>
            <a:chOff x="283" y="133"/>
            <a:chExt cx="1825" cy="3986"/>
          </a:xfrm>
        </p:grpSpPr>
        <p:pic>
          <p:nvPicPr>
            <p:cNvPr id="58388" name="图片 42013" descr="Snap84">
              <a:extLst>
                <a:ext uri="{FF2B5EF4-FFF2-40B4-BE49-F238E27FC236}">
                  <a16:creationId xmlns:a16="http://schemas.microsoft.com/office/drawing/2014/main" xmlns="" id="{BE88182E-E655-41AB-9C72-E4208B0D55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9919"/>
            <a:stretch>
              <a:fillRect/>
            </a:stretch>
          </p:blipFill>
          <p:spPr bwMode="auto">
            <a:xfrm>
              <a:off x="283" y="133"/>
              <a:ext cx="1825" cy="3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9" name="文本框 42014">
              <a:extLst>
                <a:ext uri="{FF2B5EF4-FFF2-40B4-BE49-F238E27FC236}">
                  <a16:creationId xmlns:a16="http://schemas.microsoft.com/office/drawing/2014/main" xmlns="" id="{4581F63B-5AEB-479E-9C52-2E2784F6E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4" y="1286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66FF33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6</a:t>
              </a:r>
              <a:endParaRPr lang="en-US" altLang="zh-CN">
                <a:latin typeface="方正姚体" panose="02010601030101010101" pitchFamily="2" charset="-122"/>
                <a:ea typeface="幼圆" panose="02010509060101010101" pitchFamily="49" charset="-122"/>
              </a:endParaRPr>
            </a:p>
          </p:txBody>
        </p:sp>
        <p:sp>
          <p:nvSpPr>
            <p:cNvPr id="58390" name="文本框 42015">
              <a:extLst>
                <a:ext uri="{FF2B5EF4-FFF2-40B4-BE49-F238E27FC236}">
                  <a16:creationId xmlns:a16="http://schemas.microsoft.com/office/drawing/2014/main" xmlns="" id="{17C2695E-259D-4315-97B8-419F9B600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1395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66FF33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7</a:t>
              </a:r>
              <a:endParaRPr lang="en-US" altLang="zh-CN">
                <a:latin typeface="方正姚体" panose="02010601030101010101" pitchFamily="2" charset="-122"/>
                <a:ea typeface="幼圆" panose="02010509060101010101" pitchFamily="49" charset="-122"/>
              </a:endParaRPr>
            </a:p>
          </p:txBody>
        </p:sp>
        <p:sp>
          <p:nvSpPr>
            <p:cNvPr id="58391" name="文本框 42016">
              <a:extLst>
                <a:ext uri="{FF2B5EF4-FFF2-40B4-BE49-F238E27FC236}">
                  <a16:creationId xmlns:a16="http://schemas.microsoft.com/office/drawing/2014/main" xmlns="" id="{B115F066-8724-4A92-89B5-31A2428E3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5" y="2091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66FF33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8</a:t>
              </a:r>
              <a:endParaRPr lang="en-US" altLang="zh-CN">
                <a:latin typeface="方正姚体" panose="02010601030101010101" pitchFamily="2" charset="-122"/>
                <a:ea typeface="幼圆" panose="02010509060101010101" pitchFamily="49" charset="-122"/>
              </a:endParaRPr>
            </a:p>
          </p:txBody>
        </p:sp>
        <p:sp>
          <p:nvSpPr>
            <p:cNvPr id="58392" name="文本框 42017">
              <a:extLst>
                <a:ext uri="{FF2B5EF4-FFF2-40B4-BE49-F238E27FC236}">
                  <a16:creationId xmlns:a16="http://schemas.microsoft.com/office/drawing/2014/main" xmlns="" id="{1FDA63C8-E415-49E2-8E66-2AB4703919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7" y="124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66FF33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5</a:t>
              </a:r>
              <a:endParaRPr lang="en-US" altLang="zh-CN">
                <a:latin typeface="方正姚体" panose="02010601030101010101" pitchFamily="2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文本框 43009">
            <a:extLst>
              <a:ext uri="{FF2B5EF4-FFF2-40B4-BE49-F238E27FC236}">
                <a16:creationId xmlns:a16="http://schemas.microsoft.com/office/drawing/2014/main" xmlns="" id="{8B2300DC-A6FC-477F-B0FB-841DDB2F4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312738"/>
            <a:ext cx="1208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99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zh-CN" altLang="en-US" sz="2000">
                <a:solidFill>
                  <a:srgbClr val="0099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接上页</a:t>
            </a:r>
            <a:r>
              <a:rPr lang="en-US" altLang="zh-CN" sz="2000">
                <a:solidFill>
                  <a:srgbClr val="0099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  <a:endParaRPr lang="en-US" altLang="zh-CN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59395" name="直接连接符 43010">
            <a:extLst>
              <a:ext uri="{FF2B5EF4-FFF2-40B4-BE49-F238E27FC236}">
                <a16:creationId xmlns:a16="http://schemas.microsoft.com/office/drawing/2014/main" xmlns="" id="{BB818F65-6F83-44EC-94BF-522BCF621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450" y="739775"/>
            <a:ext cx="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396" name="文本框 43011">
            <a:extLst>
              <a:ext uri="{FF2B5EF4-FFF2-40B4-BE49-F238E27FC236}">
                <a16:creationId xmlns:a16="http://schemas.microsoft.com/office/drawing/2014/main" xmlns="" id="{F1517BF1-3F56-4B79-A2FD-9721CDC36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7275"/>
            <a:ext cx="169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latin typeface="方正姚体" panose="02010601030101010101" pitchFamily="2" charset="-122"/>
                <a:ea typeface="幼圆" panose="02010509060101010101" pitchFamily="49" charset="-122"/>
              </a:rPr>
              <a:t>Ⅰ</a:t>
            </a:r>
            <a:r>
              <a:rPr lang="zh-CN" altLang="en-US" dirty="0">
                <a:latin typeface="幼圆" pitchFamily="49" charset="-122"/>
                <a:ea typeface="幼圆" pitchFamily="49" charset="-122"/>
              </a:rPr>
              <a:t>腘</a:t>
            </a:r>
            <a:r>
              <a:rPr lang="zh-CN" altLang="en-US" dirty="0">
                <a:latin typeface="方正姚体" panose="02010601030101010101" pitchFamily="2" charset="-122"/>
                <a:ea typeface="幼圆" panose="02010509060101010101" pitchFamily="49" charset="-122"/>
              </a:rPr>
              <a:t>动脉</a:t>
            </a:r>
          </a:p>
        </p:txBody>
      </p:sp>
      <p:sp>
        <p:nvSpPr>
          <p:cNvPr id="59397" name="文本框 43012">
            <a:extLst>
              <a:ext uri="{FF2B5EF4-FFF2-40B4-BE49-F238E27FC236}">
                <a16:creationId xmlns:a16="http://schemas.microsoft.com/office/drawing/2014/main" xmlns="" id="{ED3103FC-8FF3-4008-B08E-5E2BFB0AC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758950"/>
            <a:ext cx="1992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Ⅱ</a:t>
            </a:r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胫后动脉</a:t>
            </a:r>
          </a:p>
        </p:txBody>
      </p:sp>
      <p:sp>
        <p:nvSpPr>
          <p:cNvPr id="59398" name="左大括号 43013">
            <a:extLst>
              <a:ext uri="{FF2B5EF4-FFF2-40B4-BE49-F238E27FC236}">
                <a16:creationId xmlns:a16="http://schemas.microsoft.com/office/drawing/2014/main" xmlns="" id="{19E7C0E2-AB88-43BD-A44E-18C12CDE35A6}"/>
              </a:ext>
            </a:extLst>
          </p:cNvPr>
          <p:cNvSpPr>
            <a:spLocks/>
          </p:cNvSpPr>
          <p:nvPr/>
        </p:nvSpPr>
        <p:spPr bwMode="auto">
          <a:xfrm>
            <a:off x="2163763" y="1466850"/>
            <a:ext cx="115887" cy="1044575"/>
          </a:xfrm>
          <a:prstGeom prst="leftBrace">
            <a:avLst>
              <a:gd name="adj1" fmla="val 7507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59399" name="文本框 43014">
            <a:extLst>
              <a:ext uri="{FF2B5EF4-FFF2-40B4-BE49-F238E27FC236}">
                <a16:creationId xmlns:a16="http://schemas.microsoft.com/office/drawing/2014/main" xmlns="" id="{F389369E-07D9-436C-A2CA-FF6CC0D3D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1157288"/>
            <a:ext cx="255905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腓动脉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足底内侧动脉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足底外侧动脉</a:t>
            </a:r>
          </a:p>
        </p:txBody>
      </p:sp>
      <p:grpSp>
        <p:nvGrpSpPr>
          <p:cNvPr id="59400" name="组合 43015">
            <a:extLst>
              <a:ext uri="{FF2B5EF4-FFF2-40B4-BE49-F238E27FC236}">
                <a16:creationId xmlns:a16="http://schemas.microsoft.com/office/drawing/2014/main" xmlns="" id="{082229C1-288E-4254-B03A-E44126804E61}"/>
              </a:ext>
            </a:extLst>
          </p:cNvPr>
          <p:cNvGrpSpPr>
            <a:grpSpLocks/>
          </p:cNvGrpSpPr>
          <p:nvPr/>
        </p:nvGrpSpPr>
        <p:grpSpPr bwMode="auto">
          <a:xfrm>
            <a:off x="420688" y="1495425"/>
            <a:ext cx="247650" cy="1408113"/>
            <a:chOff x="356" y="951"/>
            <a:chExt cx="156" cy="887"/>
          </a:xfrm>
        </p:grpSpPr>
        <p:sp>
          <p:nvSpPr>
            <p:cNvPr id="59444" name="直接连接符 43016">
              <a:extLst>
                <a:ext uri="{FF2B5EF4-FFF2-40B4-BE49-F238E27FC236}">
                  <a16:creationId xmlns:a16="http://schemas.microsoft.com/office/drawing/2014/main" xmlns="" id="{7E28845F-9BB1-4AFD-AD5D-AF3D39488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" y="951"/>
              <a:ext cx="0" cy="8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5" name="直接连接符 43017">
              <a:extLst>
                <a:ext uri="{FF2B5EF4-FFF2-40B4-BE49-F238E27FC236}">
                  <a16:creationId xmlns:a16="http://schemas.microsoft.com/office/drawing/2014/main" xmlns="" id="{B846CA89-1D2F-40CC-838B-764133DDB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" y="1261"/>
              <a:ext cx="1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6" name="直接连接符 43018">
              <a:extLst>
                <a:ext uri="{FF2B5EF4-FFF2-40B4-BE49-F238E27FC236}">
                  <a16:creationId xmlns:a16="http://schemas.microsoft.com/office/drawing/2014/main" xmlns="" id="{FCB2B616-C284-41AE-A204-269A01C43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" y="1835"/>
              <a:ext cx="1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9401" name="文本框 43019">
            <a:extLst>
              <a:ext uri="{FF2B5EF4-FFF2-40B4-BE49-F238E27FC236}">
                <a16:creationId xmlns:a16="http://schemas.microsoft.com/office/drawing/2014/main" xmlns="" id="{468ED518-64EA-4AD2-B3DE-ACB78980A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2652713"/>
            <a:ext cx="2325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方正姚体" panose="02010601030101010101" pitchFamily="2" charset="-122"/>
                <a:ea typeface="幼圆" panose="02010509060101010101" pitchFamily="49" charset="-122"/>
              </a:rPr>
              <a:t>Ⅲ</a:t>
            </a:r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胫前动脉</a:t>
            </a:r>
          </a:p>
        </p:txBody>
      </p:sp>
      <p:sp>
        <p:nvSpPr>
          <p:cNvPr id="59402" name="直接连接符 43020">
            <a:extLst>
              <a:ext uri="{FF2B5EF4-FFF2-40B4-BE49-F238E27FC236}">
                <a16:creationId xmlns:a16="http://schemas.microsoft.com/office/drawing/2014/main" xmlns="" id="{E655EF7A-C4CF-4511-A17A-E6C33B131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7600" y="3062288"/>
            <a:ext cx="0" cy="217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03" name="文本框 43021">
            <a:extLst>
              <a:ext uri="{FF2B5EF4-FFF2-40B4-BE49-F238E27FC236}">
                <a16:creationId xmlns:a16="http://schemas.microsoft.com/office/drawing/2014/main" xmlns="" id="{34FAB804-AE40-4669-A2A2-3902CFC7B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3222625"/>
            <a:ext cx="175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4.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足背动脉</a:t>
            </a:r>
          </a:p>
        </p:txBody>
      </p:sp>
      <p:sp>
        <p:nvSpPr>
          <p:cNvPr id="59404" name="左大括号 43022">
            <a:extLst>
              <a:ext uri="{FF2B5EF4-FFF2-40B4-BE49-F238E27FC236}">
                <a16:creationId xmlns:a16="http://schemas.microsoft.com/office/drawing/2014/main" xmlns="" id="{5A56CCBB-B9BC-4BE6-BF49-FE217DF0BC44}"/>
              </a:ext>
            </a:extLst>
          </p:cNvPr>
          <p:cNvSpPr>
            <a:spLocks/>
          </p:cNvSpPr>
          <p:nvPr/>
        </p:nvSpPr>
        <p:spPr bwMode="auto">
          <a:xfrm>
            <a:off x="2133600" y="3074988"/>
            <a:ext cx="158750" cy="784225"/>
          </a:xfrm>
          <a:prstGeom prst="leftBrace">
            <a:avLst>
              <a:gd name="adj1" fmla="val 4114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59405" name="文本框 43023">
            <a:extLst>
              <a:ext uri="{FF2B5EF4-FFF2-40B4-BE49-F238E27FC236}">
                <a16:creationId xmlns:a16="http://schemas.microsoft.com/office/drawing/2014/main" xmlns="" id="{C553774D-A89E-4215-8DF4-AFDB22E9B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3" y="2717800"/>
            <a:ext cx="2703512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5.</a:t>
            </a: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足底深支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6.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第</a:t>
            </a: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趾背动脉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7.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弓状动脉</a:t>
            </a:r>
          </a:p>
        </p:txBody>
      </p:sp>
      <p:grpSp>
        <p:nvGrpSpPr>
          <p:cNvPr id="59406" name="组合 43024">
            <a:extLst>
              <a:ext uri="{FF2B5EF4-FFF2-40B4-BE49-F238E27FC236}">
                <a16:creationId xmlns:a16="http://schemas.microsoft.com/office/drawing/2014/main" xmlns="" id="{9A1D999D-FBF6-437A-8C56-EA738C500B75}"/>
              </a:ext>
            </a:extLst>
          </p:cNvPr>
          <p:cNvGrpSpPr>
            <a:grpSpLocks/>
          </p:cNvGrpSpPr>
          <p:nvPr/>
        </p:nvGrpSpPr>
        <p:grpSpPr bwMode="auto">
          <a:xfrm>
            <a:off x="3846513" y="2452688"/>
            <a:ext cx="784225" cy="1974850"/>
            <a:chOff x="2423" y="1545"/>
            <a:chExt cx="494" cy="1244"/>
          </a:xfrm>
        </p:grpSpPr>
        <p:sp>
          <p:nvSpPr>
            <p:cNvPr id="59441" name="直接连接符 43025">
              <a:extLst>
                <a:ext uri="{FF2B5EF4-FFF2-40B4-BE49-F238E27FC236}">
                  <a16:creationId xmlns:a16="http://schemas.microsoft.com/office/drawing/2014/main" xmlns="" id="{8969C163-7DD0-464F-AD2C-6B30402A78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" y="1545"/>
              <a:ext cx="0" cy="1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2" name="直接连接符 43026">
              <a:extLst>
                <a:ext uri="{FF2B5EF4-FFF2-40B4-BE49-F238E27FC236}">
                  <a16:creationId xmlns:a16="http://schemas.microsoft.com/office/drawing/2014/main" xmlns="" id="{44CAA66C-EAED-42B4-A5C4-59B6B79FE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7" y="1545"/>
              <a:ext cx="11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3" name="直接连接符 43027">
              <a:extLst>
                <a:ext uri="{FF2B5EF4-FFF2-40B4-BE49-F238E27FC236}">
                  <a16:creationId xmlns:a16="http://schemas.microsoft.com/office/drawing/2014/main" xmlns="" id="{1AA81C29-5BC7-4643-A17F-54FBC393EB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3" y="1929"/>
              <a:ext cx="4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9407" name="直接连接符 43028">
            <a:extLst>
              <a:ext uri="{FF2B5EF4-FFF2-40B4-BE49-F238E27FC236}">
                <a16:creationId xmlns:a16="http://schemas.microsoft.com/office/drawing/2014/main" xmlns="" id="{B3EE1571-D9F3-40FF-AE04-D2F8642539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1025" y="4732338"/>
            <a:ext cx="3190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08" name="文本框 43029">
            <a:extLst>
              <a:ext uri="{FF2B5EF4-FFF2-40B4-BE49-F238E27FC236}">
                <a16:creationId xmlns:a16="http://schemas.microsoft.com/office/drawing/2014/main" xmlns="" id="{350ED044-8F81-43BF-848D-3ABE403F5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4524375"/>
            <a:ext cx="1184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8.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趾足</a:t>
            </a:r>
          </a:p>
          <a:p>
            <a:pPr eaLnBrk="1" hangingPunct="1"/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  底总</a:t>
            </a: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</a:p>
        </p:txBody>
      </p:sp>
      <p:sp>
        <p:nvSpPr>
          <p:cNvPr id="59409" name="直接连接符 43030">
            <a:extLst>
              <a:ext uri="{FF2B5EF4-FFF2-40B4-BE49-F238E27FC236}">
                <a16:creationId xmlns:a16="http://schemas.microsoft.com/office/drawing/2014/main" xmlns="" id="{3572E697-5D21-4DE0-BA67-63F0F72D67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57388" y="4732338"/>
            <a:ext cx="3190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10" name="文本框 43031">
            <a:extLst>
              <a:ext uri="{FF2B5EF4-FFF2-40B4-BE49-F238E27FC236}">
                <a16:creationId xmlns:a16="http://schemas.microsoft.com/office/drawing/2014/main" xmlns="" id="{74D7744F-35D9-4E04-AC24-F08E68AEB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4510088"/>
            <a:ext cx="1657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9.</a:t>
            </a:r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趾足底</a:t>
            </a:r>
          </a:p>
          <a:p>
            <a:pPr eaLnBrk="1" hangingPunct="1"/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  固有</a:t>
            </a:r>
            <a:r>
              <a:rPr lang="en-US" altLang="zh-CN" sz="2000"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</a:p>
        </p:txBody>
      </p:sp>
      <p:grpSp>
        <p:nvGrpSpPr>
          <p:cNvPr id="43033" name="组合 43032">
            <a:extLst>
              <a:ext uri="{FF2B5EF4-FFF2-40B4-BE49-F238E27FC236}">
                <a16:creationId xmlns:a16="http://schemas.microsoft.com/office/drawing/2014/main" xmlns="" id="{61EF0264-4272-450F-90A8-85F9597A42D7}"/>
              </a:ext>
            </a:extLst>
          </p:cNvPr>
          <p:cNvGrpSpPr>
            <a:grpSpLocks/>
          </p:cNvGrpSpPr>
          <p:nvPr/>
        </p:nvGrpSpPr>
        <p:grpSpPr bwMode="auto">
          <a:xfrm>
            <a:off x="6175375" y="269875"/>
            <a:ext cx="1916113" cy="5957888"/>
            <a:chOff x="3890" y="170"/>
            <a:chExt cx="1207" cy="3753"/>
          </a:xfrm>
        </p:grpSpPr>
        <p:pic>
          <p:nvPicPr>
            <p:cNvPr id="59436" name="图片 43033" descr="163">
              <a:extLst>
                <a:ext uri="{FF2B5EF4-FFF2-40B4-BE49-F238E27FC236}">
                  <a16:creationId xmlns:a16="http://schemas.microsoft.com/office/drawing/2014/main" xmlns="" id="{C2078F03-5A9F-4C17-8E87-5DE36345F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42" b="19746"/>
            <a:stretch>
              <a:fillRect/>
            </a:stretch>
          </p:blipFill>
          <p:spPr bwMode="auto">
            <a:xfrm>
              <a:off x="3890" y="170"/>
              <a:ext cx="1207" cy="3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37" name="矩形 43034">
              <a:extLst>
                <a:ext uri="{FF2B5EF4-FFF2-40B4-BE49-F238E27FC236}">
                  <a16:creationId xmlns:a16="http://schemas.microsoft.com/office/drawing/2014/main" xmlns="" id="{05C56693-4A41-4DDF-9C62-3C80E34BD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90"/>
              <a:ext cx="3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66FF33"/>
                  </a:solidFill>
                  <a:latin typeface="方正姚体" panose="02010601030101010101" pitchFamily="2" charset="-122"/>
                  <a:ea typeface="幼圆" panose="02010509060101010101" pitchFamily="49" charset="-122"/>
                </a:rPr>
                <a:t>Ⅰ</a:t>
              </a:r>
            </a:p>
          </p:txBody>
        </p:sp>
        <p:sp>
          <p:nvSpPr>
            <p:cNvPr id="59438" name="矩形 43035">
              <a:extLst>
                <a:ext uri="{FF2B5EF4-FFF2-40B4-BE49-F238E27FC236}">
                  <a16:creationId xmlns:a16="http://schemas.microsoft.com/office/drawing/2014/main" xmlns="" id="{9EEE7CA1-3DF3-4331-9F88-B8514BCE0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" y="966"/>
              <a:ext cx="3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66FF33"/>
                  </a:solidFill>
                  <a:latin typeface="方正姚体" panose="02010601030101010101" pitchFamily="2" charset="-122"/>
                  <a:ea typeface="幼圆" panose="02010509060101010101" pitchFamily="49" charset="-122"/>
                </a:rPr>
                <a:t>Ⅱ</a:t>
              </a:r>
            </a:p>
          </p:txBody>
        </p:sp>
        <p:sp>
          <p:nvSpPr>
            <p:cNvPr id="59439" name="矩形 43036">
              <a:extLst>
                <a:ext uri="{FF2B5EF4-FFF2-40B4-BE49-F238E27FC236}">
                  <a16:creationId xmlns:a16="http://schemas.microsoft.com/office/drawing/2014/main" xmlns="" id="{25E6AECE-D516-4E6D-B29F-86C194F12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" y="794"/>
              <a:ext cx="2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66FF33"/>
                  </a:solidFill>
                  <a:latin typeface="方正姚体" panose="02010601030101010101" pitchFamily="2" charset="-122"/>
                  <a:ea typeface="幼圆" panose="02010509060101010101" pitchFamily="49" charset="-122"/>
                </a:rPr>
                <a:t>Ⅲ</a:t>
              </a:r>
            </a:p>
          </p:txBody>
        </p:sp>
        <p:sp>
          <p:nvSpPr>
            <p:cNvPr id="59440" name="文本框 43037">
              <a:extLst>
                <a:ext uri="{FF2B5EF4-FFF2-40B4-BE49-F238E27FC236}">
                  <a16:creationId xmlns:a16="http://schemas.microsoft.com/office/drawing/2014/main" xmlns="" id="{D1C9F81C-A323-4036-947E-D0E241855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9" y="150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66FF33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1</a:t>
              </a:r>
              <a:endParaRPr lang="en-US" altLang="zh-CN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43039" name="组合 43038">
            <a:extLst>
              <a:ext uri="{FF2B5EF4-FFF2-40B4-BE49-F238E27FC236}">
                <a16:creationId xmlns:a16="http://schemas.microsoft.com/office/drawing/2014/main" xmlns="" id="{1634550A-53C7-4618-BF6E-233CB7A46425}"/>
              </a:ext>
            </a:extLst>
          </p:cNvPr>
          <p:cNvGrpSpPr>
            <a:grpSpLocks/>
          </p:cNvGrpSpPr>
          <p:nvPr/>
        </p:nvGrpSpPr>
        <p:grpSpPr bwMode="auto">
          <a:xfrm>
            <a:off x="5610225" y="231775"/>
            <a:ext cx="2743200" cy="6248400"/>
            <a:chOff x="2016" y="192"/>
            <a:chExt cx="1728" cy="3936"/>
          </a:xfrm>
        </p:grpSpPr>
        <p:pic>
          <p:nvPicPr>
            <p:cNvPr id="59433" name="图片 43039" descr="156">
              <a:extLst>
                <a:ext uri="{FF2B5EF4-FFF2-40B4-BE49-F238E27FC236}">
                  <a16:creationId xmlns:a16="http://schemas.microsoft.com/office/drawing/2014/main" xmlns="" id="{3CAA04DE-4268-460D-82B6-8C199C1D7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92"/>
              <a:ext cx="1728" cy="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34" name="文本框 43040">
              <a:extLst>
                <a:ext uri="{FF2B5EF4-FFF2-40B4-BE49-F238E27FC236}">
                  <a16:creationId xmlns:a16="http://schemas.microsoft.com/office/drawing/2014/main" xmlns="" id="{05830197-02D0-4FE7-84E8-BDA3FCDE8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3" y="2708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2</a:t>
              </a:r>
              <a:endParaRPr lang="en-US" altLang="zh-CN">
                <a:latin typeface="方正姚体" panose="02010601030101010101" pitchFamily="2" charset="-122"/>
                <a:ea typeface="幼圆" panose="02010509060101010101" pitchFamily="49" charset="-122"/>
              </a:endParaRPr>
            </a:p>
          </p:txBody>
        </p:sp>
        <p:sp>
          <p:nvSpPr>
            <p:cNvPr id="59435" name="文本框 43041">
              <a:extLst>
                <a:ext uri="{FF2B5EF4-FFF2-40B4-BE49-F238E27FC236}">
                  <a16:creationId xmlns:a16="http://schemas.microsoft.com/office/drawing/2014/main" xmlns="" id="{BE4E5978-8640-4056-9264-65D07B7D4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2" y="2808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3</a:t>
              </a:r>
              <a:endParaRPr lang="en-US" altLang="zh-CN">
                <a:latin typeface="方正姚体" panose="02010601030101010101" pitchFamily="2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43043" name="组合 43042">
            <a:extLst>
              <a:ext uri="{FF2B5EF4-FFF2-40B4-BE49-F238E27FC236}">
                <a16:creationId xmlns:a16="http://schemas.microsoft.com/office/drawing/2014/main" xmlns="" id="{54B2802D-967B-40B0-908E-71AA7ED6F619}"/>
              </a:ext>
            </a:extLst>
          </p:cNvPr>
          <p:cNvGrpSpPr>
            <a:grpSpLocks/>
          </p:cNvGrpSpPr>
          <p:nvPr/>
        </p:nvGrpSpPr>
        <p:grpSpPr bwMode="auto">
          <a:xfrm>
            <a:off x="5951538" y="725488"/>
            <a:ext cx="1989137" cy="5172075"/>
            <a:chOff x="4352" y="540"/>
            <a:chExt cx="1253" cy="3258"/>
          </a:xfrm>
        </p:grpSpPr>
        <p:pic>
          <p:nvPicPr>
            <p:cNvPr id="59431" name="图片 43043" descr="164">
              <a:extLst>
                <a:ext uri="{FF2B5EF4-FFF2-40B4-BE49-F238E27FC236}">
                  <a16:creationId xmlns:a16="http://schemas.microsoft.com/office/drawing/2014/main" xmlns="" id="{CC818567-630F-46AA-8169-15794844F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784" t="17271" r="14720" b="22784"/>
            <a:stretch>
              <a:fillRect/>
            </a:stretch>
          </p:blipFill>
          <p:spPr bwMode="auto">
            <a:xfrm>
              <a:off x="4352" y="540"/>
              <a:ext cx="1253" cy="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32" name="矩形 43044">
              <a:extLst>
                <a:ext uri="{FF2B5EF4-FFF2-40B4-BE49-F238E27FC236}">
                  <a16:creationId xmlns:a16="http://schemas.microsoft.com/office/drawing/2014/main" xmlns="" id="{CCBE8538-C410-45C2-B4E1-59AA4F711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" y="1533"/>
              <a:ext cx="2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rgbClr val="66FF33"/>
                  </a:solidFill>
                  <a:latin typeface="方正姚体" panose="02010601030101010101" pitchFamily="2" charset="-122"/>
                  <a:ea typeface="幼圆" panose="02010509060101010101" pitchFamily="49" charset="-122"/>
                </a:rPr>
                <a:t>Ⅲ</a:t>
              </a:r>
              <a:endParaRPr lang="en-US" altLang="zh-CN">
                <a:latin typeface="方正姚体" panose="02010601030101010101" pitchFamily="2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43046" name="组合 43045">
            <a:extLst>
              <a:ext uri="{FF2B5EF4-FFF2-40B4-BE49-F238E27FC236}">
                <a16:creationId xmlns:a16="http://schemas.microsoft.com/office/drawing/2014/main" xmlns="" id="{00A92C56-8FB1-41D2-9E07-CBE2D8253D3F}"/>
              </a:ext>
            </a:extLst>
          </p:cNvPr>
          <p:cNvGrpSpPr>
            <a:grpSpLocks/>
          </p:cNvGrpSpPr>
          <p:nvPr/>
        </p:nvGrpSpPr>
        <p:grpSpPr bwMode="auto">
          <a:xfrm>
            <a:off x="5691188" y="722313"/>
            <a:ext cx="2638425" cy="5330825"/>
            <a:chOff x="3585" y="455"/>
            <a:chExt cx="1662" cy="3358"/>
          </a:xfrm>
        </p:grpSpPr>
        <p:pic>
          <p:nvPicPr>
            <p:cNvPr id="59428" name="图片 43046" descr="166">
              <a:extLst>
                <a:ext uri="{FF2B5EF4-FFF2-40B4-BE49-F238E27FC236}">
                  <a16:creationId xmlns:a16="http://schemas.microsoft.com/office/drawing/2014/main" xmlns="" id="{FFEE4932-4628-419E-83C1-CB4F578FA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9588"/>
            <a:stretch>
              <a:fillRect/>
            </a:stretch>
          </p:blipFill>
          <p:spPr bwMode="auto">
            <a:xfrm>
              <a:off x="3585" y="455"/>
              <a:ext cx="1662" cy="3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29" name="文本框 43047">
              <a:extLst>
                <a:ext uri="{FF2B5EF4-FFF2-40B4-BE49-F238E27FC236}">
                  <a16:creationId xmlns:a16="http://schemas.microsoft.com/office/drawing/2014/main" xmlns="" id="{08529D59-2481-426E-A8DE-639B6183B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1851"/>
              <a:ext cx="2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方正姚体" panose="02010601030101010101" pitchFamily="2" charset="-122"/>
                  <a:ea typeface="幼圆" panose="02010509060101010101" pitchFamily="49" charset="-122"/>
                </a:rPr>
                <a:t>4</a:t>
              </a:r>
            </a:p>
          </p:txBody>
        </p:sp>
        <p:sp>
          <p:nvSpPr>
            <p:cNvPr id="59430" name="矩形 43048">
              <a:extLst>
                <a:ext uri="{FF2B5EF4-FFF2-40B4-BE49-F238E27FC236}">
                  <a16:creationId xmlns:a16="http://schemas.microsoft.com/office/drawing/2014/main" xmlns="" id="{CA1A16F6-578F-4D5A-A490-458B0E19C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0" y="1166"/>
              <a:ext cx="2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latin typeface="方正姚体" panose="02010601030101010101" pitchFamily="2" charset="-122"/>
                  <a:ea typeface="幼圆" panose="02010509060101010101" pitchFamily="49" charset="-122"/>
                </a:rPr>
                <a:t>Ⅲ</a:t>
              </a:r>
              <a:endParaRPr lang="en-US" altLang="zh-CN">
                <a:latin typeface="方正姚体" panose="02010601030101010101" pitchFamily="2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43050" name="组合 43049">
            <a:extLst>
              <a:ext uri="{FF2B5EF4-FFF2-40B4-BE49-F238E27FC236}">
                <a16:creationId xmlns:a16="http://schemas.microsoft.com/office/drawing/2014/main" xmlns="" id="{39F1873D-856B-4C76-826E-870A949C8EBD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323975"/>
            <a:ext cx="3314700" cy="4352925"/>
            <a:chOff x="3015" y="816"/>
            <a:chExt cx="2088" cy="2742"/>
          </a:xfrm>
        </p:grpSpPr>
        <p:pic>
          <p:nvPicPr>
            <p:cNvPr id="59423" name="图片 43050" descr="165">
              <a:extLst>
                <a:ext uri="{FF2B5EF4-FFF2-40B4-BE49-F238E27FC236}">
                  <a16:creationId xmlns:a16="http://schemas.microsoft.com/office/drawing/2014/main" xmlns="" id="{970FA3BD-A687-4009-B285-416881419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" y="816"/>
              <a:ext cx="2088" cy="2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24" name="文本框 43051">
              <a:extLst>
                <a:ext uri="{FF2B5EF4-FFF2-40B4-BE49-F238E27FC236}">
                  <a16:creationId xmlns:a16="http://schemas.microsoft.com/office/drawing/2014/main" xmlns="" id="{4B2DB3A1-4897-4849-B6C7-051814404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2" y="1157"/>
              <a:ext cx="2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方正姚体" panose="02010601030101010101" pitchFamily="2" charset="-122"/>
                  <a:ea typeface="幼圆" panose="02010509060101010101" pitchFamily="49" charset="-122"/>
                </a:rPr>
                <a:t>4</a:t>
              </a:r>
            </a:p>
          </p:txBody>
        </p:sp>
        <p:sp>
          <p:nvSpPr>
            <p:cNvPr id="59425" name="文本框 43052">
              <a:extLst>
                <a:ext uri="{FF2B5EF4-FFF2-40B4-BE49-F238E27FC236}">
                  <a16:creationId xmlns:a16="http://schemas.microsoft.com/office/drawing/2014/main" xmlns="" id="{B2979206-ED12-4F20-A3EF-488FCBB97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4" y="1843"/>
              <a:ext cx="2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方正姚体" panose="02010601030101010101" pitchFamily="2" charset="-122"/>
                  <a:ea typeface="幼圆" panose="02010509060101010101" pitchFamily="49" charset="-122"/>
                </a:rPr>
                <a:t>5</a:t>
              </a:r>
            </a:p>
          </p:txBody>
        </p:sp>
        <p:sp>
          <p:nvSpPr>
            <p:cNvPr id="59426" name="文本框 43053">
              <a:extLst>
                <a:ext uri="{FF2B5EF4-FFF2-40B4-BE49-F238E27FC236}">
                  <a16:creationId xmlns:a16="http://schemas.microsoft.com/office/drawing/2014/main" xmlns="" id="{729949A3-B381-4EB2-BE92-EE6D79C64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8" y="1885"/>
              <a:ext cx="4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方正姚体" panose="02010601030101010101" pitchFamily="2" charset="-122"/>
                  <a:ea typeface="幼圆" panose="02010509060101010101" pitchFamily="49" charset="-122"/>
                </a:rPr>
                <a:t>6</a:t>
              </a:r>
            </a:p>
          </p:txBody>
        </p:sp>
        <p:sp>
          <p:nvSpPr>
            <p:cNvPr id="59427" name="文本框 43054">
              <a:extLst>
                <a:ext uri="{FF2B5EF4-FFF2-40B4-BE49-F238E27FC236}">
                  <a16:creationId xmlns:a16="http://schemas.microsoft.com/office/drawing/2014/main" xmlns="" id="{FC174436-591B-4C6E-A102-70126357F9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" y="1641"/>
              <a:ext cx="2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方正姚体" panose="02010601030101010101" pitchFamily="2" charset="-122"/>
                  <a:ea typeface="幼圆" panose="02010509060101010101" pitchFamily="49" charset="-122"/>
                </a:rPr>
                <a:t>7</a:t>
              </a:r>
            </a:p>
          </p:txBody>
        </p:sp>
      </p:grpSp>
      <p:sp>
        <p:nvSpPr>
          <p:cNvPr id="59416" name="文本框 43055">
            <a:extLst>
              <a:ext uri="{FF2B5EF4-FFF2-40B4-BE49-F238E27FC236}">
                <a16:creationId xmlns:a16="http://schemas.microsoft.com/office/drawing/2014/main" xmlns="" id="{EAD493EC-B63E-4A2D-B537-982EF9753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4471988"/>
            <a:ext cx="15255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足底深弓</a:t>
            </a:r>
          </a:p>
        </p:txBody>
      </p:sp>
      <p:grpSp>
        <p:nvGrpSpPr>
          <p:cNvPr id="43057" name="组合 43056">
            <a:extLst>
              <a:ext uri="{FF2B5EF4-FFF2-40B4-BE49-F238E27FC236}">
                <a16:creationId xmlns:a16="http://schemas.microsoft.com/office/drawing/2014/main" xmlns="" id="{2C2E62D2-F070-4EB1-8E18-12FE0F070B5D}"/>
              </a:ext>
            </a:extLst>
          </p:cNvPr>
          <p:cNvGrpSpPr>
            <a:grpSpLocks/>
          </p:cNvGrpSpPr>
          <p:nvPr/>
        </p:nvGrpSpPr>
        <p:grpSpPr bwMode="auto">
          <a:xfrm>
            <a:off x="5375275" y="1114425"/>
            <a:ext cx="3095625" cy="4629150"/>
            <a:chOff x="2865" y="702"/>
            <a:chExt cx="1950" cy="2916"/>
          </a:xfrm>
        </p:grpSpPr>
        <p:pic>
          <p:nvPicPr>
            <p:cNvPr id="59418" name="图片 43057" descr="155">
              <a:extLst>
                <a:ext uri="{FF2B5EF4-FFF2-40B4-BE49-F238E27FC236}">
                  <a16:creationId xmlns:a16="http://schemas.microsoft.com/office/drawing/2014/main" xmlns="" id="{83FB7A06-1A52-49BB-BAE0-0F8314B05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" y="702"/>
              <a:ext cx="1950" cy="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19" name="文本框 43058">
              <a:extLst>
                <a:ext uri="{FF2B5EF4-FFF2-40B4-BE49-F238E27FC236}">
                  <a16:creationId xmlns:a16="http://schemas.microsoft.com/office/drawing/2014/main" xmlns="" id="{6879E319-F114-45DA-96D4-B509BC659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9" y="2509"/>
              <a:ext cx="2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方正姚体" panose="02010601030101010101" pitchFamily="2" charset="-122"/>
                  <a:ea typeface="幼圆" panose="02010509060101010101" pitchFamily="49" charset="-122"/>
                </a:rPr>
                <a:t>3</a:t>
              </a:r>
            </a:p>
          </p:txBody>
        </p:sp>
        <p:sp>
          <p:nvSpPr>
            <p:cNvPr id="59420" name="文本框 43059">
              <a:extLst>
                <a:ext uri="{FF2B5EF4-FFF2-40B4-BE49-F238E27FC236}">
                  <a16:creationId xmlns:a16="http://schemas.microsoft.com/office/drawing/2014/main" xmlns="" id="{B90AAF05-0ABD-43D5-A68C-80D297293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1" y="2090"/>
              <a:ext cx="2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方正姚体" panose="02010601030101010101" pitchFamily="2" charset="-122"/>
                  <a:ea typeface="幼圆" panose="02010509060101010101" pitchFamily="49" charset="-122"/>
                </a:rPr>
                <a:t>5</a:t>
              </a:r>
            </a:p>
          </p:txBody>
        </p:sp>
        <p:sp>
          <p:nvSpPr>
            <p:cNvPr id="59421" name="文本框 43060">
              <a:extLst>
                <a:ext uri="{FF2B5EF4-FFF2-40B4-BE49-F238E27FC236}">
                  <a16:creationId xmlns:a16="http://schemas.microsoft.com/office/drawing/2014/main" xmlns="" id="{6FDE3341-E72D-484F-B89D-01CD499B4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8" y="1614"/>
              <a:ext cx="2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方正姚体" panose="02010601030101010101" pitchFamily="2" charset="-122"/>
                  <a:ea typeface="幼圆" panose="02010509060101010101" pitchFamily="49" charset="-122"/>
                </a:rPr>
                <a:t>8</a:t>
              </a:r>
            </a:p>
          </p:txBody>
        </p:sp>
        <p:sp>
          <p:nvSpPr>
            <p:cNvPr id="59422" name="文本框 43061">
              <a:extLst>
                <a:ext uri="{FF2B5EF4-FFF2-40B4-BE49-F238E27FC236}">
                  <a16:creationId xmlns:a16="http://schemas.microsoft.com/office/drawing/2014/main" xmlns="" id="{0849659B-61B1-4414-8DDD-1F00B54BA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" y="829"/>
              <a:ext cx="2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方正姚体" panose="02010601030101010101" pitchFamily="2" charset="-122"/>
                  <a:ea typeface="幼圆" panose="02010509060101010101" pitchFamily="49" charset="-122"/>
                </a:rPr>
                <a:t>9</a:t>
              </a: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DBAA4D94-1759-4E7D-8188-9F8E4CF0A6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01725" y="2386013"/>
            <a:ext cx="6940550" cy="1646237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5400" dirty="0">
                <a:latin typeface="Aharoni" panose="02010803020104030203" pitchFamily="2" charset="-79"/>
                <a:cs typeface="Aharoni" panose="02010803020104030203" pitchFamily="2" charset="-79"/>
              </a:rPr>
              <a:t>That’s  over</a:t>
            </a:r>
            <a:endParaRPr lang="zh-CN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8193" descr="Snap37">
            <a:extLst>
              <a:ext uri="{FF2B5EF4-FFF2-40B4-BE49-F238E27FC236}">
                <a16:creationId xmlns:a16="http://schemas.microsoft.com/office/drawing/2014/main" xmlns="" id="{5B79F4E0-C0D2-4DAB-8F6C-CE6F95A09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925" y="908050"/>
            <a:ext cx="2632075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矩形 8194">
            <a:extLst>
              <a:ext uri="{FF2B5EF4-FFF2-40B4-BE49-F238E27FC236}">
                <a16:creationId xmlns:a16="http://schemas.microsoft.com/office/drawing/2014/main" xmlns="" id="{95D929D7-F467-46CF-A0FF-FE5CCF875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33375"/>
            <a:ext cx="6365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0" dirty="0">
                <a:latin typeface="方正姚体" panose="02010601030101010101" pitchFamily="2" charset="-122"/>
                <a:ea typeface="方正姚体" panose="02010601030101010101" pitchFamily="2" charset="-122"/>
              </a:rPr>
              <a:t>器官外动脉分布的基本规律：</a:t>
            </a:r>
          </a:p>
        </p:txBody>
      </p:sp>
      <p:sp>
        <p:nvSpPr>
          <p:cNvPr id="25604" name="矩形 8195">
            <a:extLst>
              <a:ext uri="{FF2B5EF4-FFF2-40B4-BE49-F238E27FC236}">
                <a16:creationId xmlns:a16="http://schemas.microsoft.com/office/drawing/2014/main" xmlns="" id="{23BC686C-14A3-4564-BFA8-E013FBA9D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96975"/>
            <a:ext cx="79311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hlink"/>
              </a:buClr>
              <a:buFont typeface="华文细黑" panose="02010600040101010101" pitchFamily="2" charset="-122"/>
              <a:buChar char="★"/>
            </a:pPr>
            <a:r>
              <a:rPr lang="zh-CN" altLang="en-US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配布与人体结构相适应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Font typeface="华文细黑" panose="02010600040101010101" pitchFamily="2" charset="-122"/>
              <a:buChar char="★"/>
            </a:pPr>
            <a:r>
              <a:rPr lang="zh-CN" altLang="en-US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每一大局部都有</a:t>
            </a:r>
            <a:r>
              <a:rPr lang="en-US" altLang="zh-CN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1-2</a:t>
            </a:r>
            <a:r>
              <a:rPr lang="zh-CN" altLang="en-US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条动脉干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Font typeface="华文细黑" panose="02010600040101010101" pitchFamily="2" charset="-122"/>
              <a:buChar char="★"/>
            </a:pP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躯干部动脉分壁支和脏支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Font typeface="华文细黑" panose="02010600040101010101" pitchFamily="2" charset="-122"/>
              <a:buChar char="★"/>
            </a:pP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动脉常有静脉、神经伴行，构成血管神经束 </a:t>
            </a:r>
            <a:r>
              <a:rPr lang="zh-CN" altLang="en-US" b="0"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Font typeface="华文细黑" panose="02010600040101010101" pitchFamily="2" charset="-122"/>
              <a:buChar char="★"/>
            </a:pP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多行于身体的屈侧、深部或安全隐蔽的部位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Font typeface="华文细黑" panose="02010600040101010101" pitchFamily="2" charset="-122"/>
              <a:buChar char="★"/>
            </a:pP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常以最短距离到达它所分布的器官 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Font typeface="华文细黑" panose="02010600040101010101" pitchFamily="2" charset="-122"/>
              <a:buChar char="★"/>
            </a:pP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分布的形式与器官的形态有关 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Font typeface="华文细黑" panose="02010600040101010101" pitchFamily="2" charset="-122"/>
              <a:buChar char="★"/>
            </a:pPr>
            <a:r>
              <a:rPr lang="zh-CN" altLang="en-US">
                <a:latin typeface="幼圆" panose="02010509060101010101" pitchFamily="49" charset="-122"/>
                <a:ea typeface="幼圆" panose="02010509060101010101" pitchFamily="49" charset="-122"/>
              </a:rPr>
              <a:t>口径与它所供血器官的大小及该器官的功能有关</a:t>
            </a:r>
            <a:endParaRPr lang="zh-CN" altLang="en-US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9217">
            <a:extLst>
              <a:ext uri="{FF2B5EF4-FFF2-40B4-BE49-F238E27FC236}">
                <a16:creationId xmlns:a16="http://schemas.microsoft.com/office/drawing/2014/main" xmlns="" id="{ABCA2C53-011D-41EB-8468-57406D82B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700088"/>
            <a:ext cx="73707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0" dirty="0">
                <a:latin typeface="方正姚体" panose="02010601030101010101" pitchFamily="2" charset="-122"/>
                <a:ea typeface="方正姚体" panose="02010601030101010101" pitchFamily="2" charset="-122"/>
              </a:rPr>
              <a:t>器官内动脉分布与器官的构造有关</a:t>
            </a:r>
          </a:p>
        </p:txBody>
      </p:sp>
      <p:pic>
        <p:nvPicPr>
          <p:cNvPr id="26627" name="图片 9218" descr="图片1">
            <a:extLst>
              <a:ext uri="{FF2B5EF4-FFF2-40B4-BE49-F238E27FC236}">
                <a16:creationId xmlns:a16="http://schemas.microsoft.com/office/drawing/2014/main" xmlns="" id="{E1E38489-C5AC-4CD1-9986-708AC90D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63" y="2205038"/>
            <a:ext cx="8486775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0241">
            <a:extLst>
              <a:ext uri="{FF2B5EF4-FFF2-40B4-BE49-F238E27FC236}">
                <a16:creationId xmlns:a16="http://schemas.microsoft.com/office/drawing/2014/main" xmlns="" id="{521AC431-8E3C-4CEA-8E06-4A7191E754B2}"/>
              </a:ext>
            </a:extLst>
          </p:cNvPr>
          <p:cNvSpPr/>
          <p:nvPr/>
        </p:nvSpPr>
        <p:spPr>
          <a:xfrm>
            <a:off x="2627313" y="333375"/>
            <a:ext cx="4492625" cy="64135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0" noProof="1">
                <a:effectLst>
                  <a:outerShdw blurRad="38100" dist="38100" dir="2700000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rPr>
              <a:t>一、肺循环的动脉</a:t>
            </a:r>
            <a:endParaRPr lang="zh-CN" altLang="en-US" sz="3600" b="0" noProof="1">
              <a:effectLst>
                <a:outerShdw blurRad="38100" dist="38100" dir="2700000">
                  <a:srgbClr val="C0C0C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7651" name="图片 10242" descr="图片5">
            <a:extLst>
              <a:ext uri="{FF2B5EF4-FFF2-40B4-BE49-F238E27FC236}">
                <a16:creationId xmlns:a16="http://schemas.microsoft.com/office/drawing/2014/main" xmlns="" id="{764A16DF-3203-4776-890C-8C6900BA9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925" y="3408363"/>
            <a:ext cx="3673475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10243">
            <a:extLst>
              <a:ext uri="{FF2B5EF4-FFF2-40B4-BE49-F238E27FC236}">
                <a16:creationId xmlns:a16="http://schemas.microsoft.com/office/drawing/2014/main" xmlns="" id="{51B76335-7AB5-437B-86F3-F57333CA5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3" y="1773238"/>
            <a:ext cx="554037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右心室</a:t>
            </a:r>
          </a:p>
        </p:txBody>
      </p:sp>
      <p:sp>
        <p:nvSpPr>
          <p:cNvPr id="27653" name="矩形 10244">
            <a:extLst>
              <a:ext uri="{FF2B5EF4-FFF2-40B4-BE49-F238E27FC236}">
                <a16:creationId xmlns:a16="http://schemas.microsoft.com/office/drawing/2014/main" xmlns="" id="{C0C842F0-B686-4907-B4E3-D08BE6097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225" y="2028825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→</a:t>
            </a:r>
          </a:p>
        </p:txBody>
      </p:sp>
      <p:sp>
        <p:nvSpPr>
          <p:cNvPr id="27654" name="文本框 10245">
            <a:extLst>
              <a:ext uri="{FF2B5EF4-FFF2-40B4-BE49-F238E27FC236}">
                <a16:creationId xmlns:a16="http://schemas.microsoft.com/office/drawing/2014/main" xmlns="" id="{7FFED455-2A14-4050-A259-B9F9165F1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63" y="1697038"/>
            <a:ext cx="55403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肺动脉干</a:t>
            </a:r>
          </a:p>
        </p:txBody>
      </p:sp>
      <p:sp>
        <p:nvSpPr>
          <p:cNvPr id="27655" name="矩形 10246">
            <a:extLst>
              <a:ext uri="{FF2B5EF4-FFF2-40B4-BE49-F238E27FC236}">
                <a16:creationId xmlns:a16="http://schemas.microsoft.com/office/drawing/2014/main" xmlns="" id="{7A015B9A-48CB-429E-87C8-E63E9EFF6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2054225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→</a:t>
            </a:r>
          </a:p>
        </p:txBody>
      </p:sp>
      <p:sp>
        <p:nvSpPr>
          <p:cNvPr id="27656" name="左大括号 10247">
            <a:extLst>
              <a:ext uri="{FF2B5EF4-FFF2-40B4-BE49-F238E27FC236}">
                <a16:creationId xmlns:a16="http://schemas.microsoft.com/office/drawing/2014/main" xmlns="" id="{9D3AC390-61FD-4322-9E24-B57854CC7B7F}"/>
              </a:ext>
            </a:extLst>
          </p:cNvPr>
          <p:cNvSpPr>
            <a:spLocks/>
          </p:cNvSpPr>
          <p:nvPr/>
        </p:nvSpPr>
        <p:spPr bwMode="auto">
          <a:xfrm>
            <a:off x="2254250" y="1781175"/>
            <a:ext cx="98425" cy="1095375"/>
          </a:xfrm>
          <a:prstGeom prst="leftBrace">
            <a:avLst>
              <a:gd name="adj1" fmla="val 9269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27657" name="文本框 10248">
            <a:extLst>
              <a:ext uri="{FF2B5EF4-FFF2-40B4-BE49-F238E27FC236}">
                <a16:creationId xmlns:a16="http://schemas.microsoft.com/office/drawing/2014/main" xmlns="" id="{74B87033-539D-4317-AB25-7515E0449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535113"/>
            <a:ext cx="194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左肺    动脉</a:t>
            </a:r>
          </a:p>
        </p:txBody>
      </p:sp>
      <p:sp>
        <p:nvSpPr>
          <p:cNvPr id="27658" name="文本框 10249">
            <a:extLst>
              <a:ext uri="{FF2B5EF4-FFF2-40B4-BE49-F238E27FC236}">
                <a16:creationId xmlns:a16="http://schemas.microsoft.com/office/drawing/2014/main" xmlns="" id="{EB48F95B-832D-43F7-B6C4-4BC7C02AC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475" y="1412875"/>
            <a:ext cx="55403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上下</a:t>
            </a:r>
          </a:p>
        </p:txBody>
      </p:sp>
      <p:sp>
        <p:nvSpPr>
          <p:cNvPr id="27659" name="文本框 10250">
            <a:extLst>
              <a:ext uri="{FF2B5EF4-FFF2-40B4-BE49-F238E27FC236}">
                <a16:creationId xmlns:a16="http://schemas.microsoft.com/office/drawing/2014/main" xmlns="" id="{63B0253B-6FF4-4A9D-BC13-C15841590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2535238"/>
            <a:ext cx="2020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右肺    动脉</a:t>
            </a:r>
          </a:p>
        </p:txBody>
      </p:sp>
      <p:sp>
        <p:nvSpPr>
          <p:cNvPr id="27660" name="文本框 10251">
            <a:extLst>
              <a:ext uri="{FF2B5EF4-FFF2-40B4-BE49-F238E27FC236}">
                <a16:creationId xmlns:a16="http://schemas.microsoft.com/office/drawing/2014/main" xmlns="" id="{C308E3E8-F955-4E1B-9770-ED26D234E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475" y="2276475"/>
            <a:ext cx="5540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上中下</a:t>
            </a:r>
          </a:p>
        </p:txBody>
      </p:sp>
      <p:sp>
        <p:nvSpPr>
          <p:cNvPr id="27661" name="右箭头 10252">
            <a:extLst>
              <a:ext uri="{FF2B5EF4-FFF2-40B4-BE49-F238E27FC236}">
                <a16:creationId xmlns:a16="http://schemas.microsoft.com/office/drawing/2014/main" xmlns="" id="{5C6A93E4-F494-4468-A22E-3682E9EF7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2066925"/>
            <a:ext cx="504825" cy="323850"/>
          </a:xfrm>
          <a:prstGeom prst="rightArrow">
            <a:avLst>
              <a:gd name="adj1" fmla="val 50000"/>
              <a:gd name="adj2" fmla="val 3896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27662" name="文本框 10253">
            <a:extLst>
              <a:ext uri="{FF2B5EF4-FFF2-40B4-BE49-F238E27FC236}">
                <a16:creationId xmlns:a16="http://schemas.microsoft.com/office/drawing/2014/main" xmlns="" id="{EFFA098D-36FE-4B2C-994C-F15897A6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1344613"/>
            <a:ext cx="55403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肺泡毛细血管</a:t>
            </a:r>
          </a:p>
        </p:txBody>
      </p:sp>
      <p:sp>
        <p:nvSpPr>
          <p:cNvPr id="27663" name="右箭头 10254">
            <a:extLst>
              <a:ext uri="{FF2B5EF4-FFF2-40B4-BE49-F238E27FC236}">
                <a16:creationId xmlns:a16="http://schemas.microsoft.com/office/drawing/2014/main" xmlns="" id="{6888BD90-A229-47EA-BD9B-DC9B70DF5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975" y="2082800"/>
            <a:ext cx="504825" cy="323850"/>
          </a:xfrm>
          <a:prstGeom prst="rightArrow">
            <a:avLst>
              <a:gd name="adj1" fmla="val 50000"/>
              <a:gd name="adj2" fmla="val 3896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27664" name="文本框 10255">
            <a:extLst>
              <a:ext uri="{FF2B5EF4-FFF2-40B4-BE49-F238E27FC236}">
                <a16:creationId xmlns:a16="http://schemas.microsoft.com/office/drawing/2014/main" xmlns="" id="{25E0C694-AD02-4A37-BABE-2A9C9D28A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75" y="1535113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左肺    静脉</a:t>
            </a:r>
          </a:p>
        </p:txBody>
      </p:sp>
      <p:sp>
        <p:nvSpPr>
          <p:cNvPr id="27665" name="文本框 10256">
            <a:extLst>
              <a:ext uri="{FF2B5EF4-FFF2-40B4-BE49-F238E27FC236}">
                <a16:creationId xmlns:a16="http://schemas.microsoft.com/office/drawing/2014/main" xmlns="" id="{292DE8D5-6C00-47FC-93E4-98AD1D454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88" y="1408113"/>
            <a:ext cx="55403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上下</a:t>
            </a:r>
          </a:p>
        </p:txBody>
      </p:sp>
      <p:sp>
        <p:nvSpPr>
          <p:cNvPr id="27666" name="文本框 10257">
            <a:extLst>
              <a:ext uri="{FF2B5EF4-FFF2-40B4-BE49-F238E27FC236}">
                <a16:creationId xmlns:a16="http://schemas.microsoft.com/office/drawing/2014/main" xmlns="" id="{77EB060D-BADD-4DC8-A3A0-9333A2890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2513013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右肺    静脉</a:t>
            </a:r>
          </a:p>
        </p:txBody>
      </p:sp>
      <p:sp>
        <p:nvSpPr>
          <p:cNvPr id="27667" name="文本框 10258">
            <a:extLst>
              <a:ext uri="{FF2B5EF4-FFF2-40B4-BE49-F238E27FC236}">
                <a16:creationId xmlns:a16="http://schemas.microsoft.com/office/drawing/2014/main" xmlns="" id="{905F23B8-38BF-4655-810B-BC5C2AD51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463" y="2386013"/>
            <a:ext cx="554037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上下</a:t>
            </a:r>
          </a:p>
        </p:txBody>
      </p:sp>
      <p:sp>
        <p:nvSpPr>
          <p:cNvPr id="27668" name="右大括号 10259">
            <a:extLst>
              <a:ext uri="{FF2B5EF4-FFF2-40B4-BE49-F238E27FC236}">
                <a16:creationId xmlns:a16="http://schemas.microsoft.com/office/drawing/2014/main" xmlns="" id="{E6E6E031-DDFD-4213-A370-603ED25C58B4}"/>
              </a:ext>
            </a:extLst>
          </p:cNvPr>
          <p:cNvSpPr>
            <a:spLocks/>
          </p:cNvSpPr>
          <p:nvPr/>
        </p:nvSpPr>
        <p:spPr bwMode="auto">
          <a:xfrm>
            <a:off x="7200900" y="1752600"/>
            <a:ext cx="88900" cy="1076325"/>
          </a:xfrm>
          <a:prstGeom prst="rightBrace">
            <a:avLst>
              <a:gd name="adj1" fmla="val 10083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27669" name="矩形 10260">
            <a:extLst>
              <a:ext uri="{FF2B5EF4-FFF2-40B4-BE49-F238E27FC236}">
                <a16:creationId xmlns:a16="http://schemas.microsoft.com/office/drawing/2014/main" xmlns="" id="{2D9CA712-71BF-4A71-BABC-A91B2FE4D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2038350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→</a:t>
            </a:r>
          </a:p>
        </p:txBody>
      </p:sp>
      <p:sp>
        <p:nvSpPr>
          <p:cNvPr id="27670" name="文本框 10261">
            <a:extLst>
              <a:ext uri="{FF2B5EF4-FFF2-40B4-BE49-F238E27FC236}">
                <a16:creationId xmlns:a16="http://schemas.microsoft.com/office/drawing/2014/main" xmlns="" id="{9EE267D6-C6E3-4709-95C0-81BF93741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1792288"/>
            <a:ext cx="5540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左心房</a:t>
            </a:r>
          </a:p>
        </p:txBody>
      </p:sp>
      <p:pic>
        <p:nvPicPr>
          <p:cNvPr id="27671" name="图片 10262" descr="Snap31">
            <a:extLst>
              <a:ext uri="{FF2B5EF4-FFF2-40B4-BE49-F238E27FC236}">
                <a16:creationId xmlns:a16="http://schemas.microsoft.com/office/drawing/2014/main" xmlns="" id="{B36D391F-8819-4B27-860F-E59786C3F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3" t="43483" r="7889" b="20219"/>
          <a:stretch>
            <a:fillRect/>
          </a:stretch>
        </p:blipFill>
        <p:spPr bwMode="auto">
          <a:xfrm>
            <a:off x="404813" y="3605213"/>
            <a:ext cx="3200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9" name="矩形 10263">
            <a:extLst>
              <a:ext uri="{FF2B5EF4-FFF2-40B4-BE49-F238E27FC236}">
                <a16:creationId xmlns:a16="http://schemas.microsoft.com/office/drawing/2014/main" xmlns="" id="{8DB0BC2A-0098-4A80-BB6F-0639067A5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4238625"/>
            <a:ext cx="1466850" cy="4572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rgbClr val="FF3300"/>
                </a:solidFill>
                <a:latin typeface="方正姚体" panose="02010601030101010101" pitchFamily="2" charset="-122"/>
                <a:ea typeface="幼圆" panose="02010509060101010101" pitchFamily="49" charset="-122"/>
                <a:cs typeface="Arial" panose="020B0604020202020204" pitchFamily="34" charset="0"/>
              </a:rPr>
              <a:t>动脉韧带</a:t>
            </a:r>
            <a:endParaRPr lang="zh-CN" altLang="en-US" dirty="0">
              <a:latin typeface="方正姚体" panose="02010601030101010101" pitchFamily="2" charset="-122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673" name="直接连接符 10264">
            <a:extLst>
              <a:ext uri="{FF2B5EF4-FFF2-40B4-BE49-F238E27FC236}">
                <a16:creationId xmlns:a16="http://schemas.microsoft.com/office/drawing/2014/main" xmlns="" id="{3B2BFFAB-A8DC-4521-842A-D33F27CEB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4550" y="4473575"/>
            <a:ext cx="10096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1265" descr="15">
            <a:extLst>
              <a:ext uri="{FF2B5EF4-FFF2-40B4-BE49-F238E27FC236}">
                <a16:creationId xmlns:a16="http://schemas.microsoft.com/office/drawing/2014/main" xmlns="" id="{6BD6E11A-E794-4F43-B75B-4C3DAB494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81"/>
          <a:stretch>
            <a:fillRect/>
          </a:stretch>
        </p:blipFill>
        <p:spPr bwMode="auto">
          <a:xfrm>
            <a:off x="5907088" y="268288"/>
            <a:ext cx="3236912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矩形 11266">
            <a:extLst>
              <a:ext uri="{FF2B5EF4-FFF2-40B4-BE49-F238E27FC236}">
                <a16:creationId xmlns:a16="http://schemas.microsoft.com/office/drawing/2014/main" xmlns="" id="{AC98703C-903C-469E-BABE-150E3324FFCF}"/>
              </a:ext>
            </a:extLst>
          </p:cNvPr>
          <p:cNvSpPr/>
          <p:nvPr/>
        </p:nvSpPr>
        <p:spPr>
          <a:xfrm>
            <a:off x="2339975" y="188913"/>
            <a:ext cx="4567238" cy="64135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0" noProof="1">
                <a:effectLst>
                  <a:outerShdw blurRad="38100" dist="38100" dir="2700000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rPr>
              <a:t>二、体循环的动脉</a:t>
            </a:r>
            <a:endParaRPr lang="zh-CN" altLang="en-US" sz="3600" b="0" noProof="1">
              <a:effectLst>
                <a:outerShdw blurRad="38100" dist="38100" dir="2700000">
                  <a:srgbClr val="C0C0C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676" name="文本框 11267">
            <a:extLst>
              <a:ext uri="{FF2B5EF4-FFF2-40B4-BE49-F238E27FC236}">
                <a16:creationId xmlns:a16="http://schemas.microsoft.com/office/drawing/2014/main" xmlns="" id="{56EAF481-B5E4-456C-8394-BAF527316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5363"/>
            <a:ext cx="414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3300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主动脉</a:t>
            </a:r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是体循环的动脉主干</a:t>
            </a:r>
          </a:p>
        </p:txBody>
      </p:sp>
      <p:sp>
        <p:nvSpPr>
          <p:cNvPr id="28677" name="文本框 11268">
            <a:extLst>
              <a:ext uri="{FF2B5EF4-FFF2-40B4-BE49-F238E27FC236}">
                <a16:creationId xmlns:a16="http://schemas.microsoft.com/office/drawing/2014/main" xmlns="" id="{3109FFC8-5593-4DE9-AFFF-4F100FF16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1762125"/>
            <a:ext cx="173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升主动脉</a:t>
            </a:r>
          </a:p>
        </p:txBody>
      </p:sp>
      <p:sp>
        <p:nvSpPr>
          <p:cNvPr id="28678" name="文本框 11269">
            <a:extLst>
              <a:ext uri="{FF2B5EF4-FFF2-40B4-BE49-F238E27FC236}">
                <a16:creationId xmlns:a16="http://schemas.microsoft.com/office/drawing/2014/main" xmlns="" id="{BEEA411C-94B1-47E6-94F3-676F88659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3209925"/>
            <a:ext cx="172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  <a:hlinkClick r:id="rId3" action="ppaction://hlinksldjump"/>
              </a:rPr>
              <a:t>2.</a:t>
            </a:r>
            <a:r>
              <a:rPr lang="zh-CN" altLang="en-US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  <a:hlinkClick r:id="rId3" action="ppaction://hlinksldjump"/>
              </a:rPr>
              <a:t>主动脉弓</a:t>
            </a:r>
            <a:endParaRPr lang="zh-CN" altLang="en-US">
              <a:solidFill>
                <a:srgbClr val="FF33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679" name="文本框 11270">
            <a:extLst>
              <a:ext uri="{FF2B5EF4-FFF2-40B4-BE49-F238E27FC236}">
                <a16:creationId xmlns:a16="http://schemas.microsoft.com/office/drawing/2014/main" xmlns="" id="{B6E4C304-2C5B-4B96-80AA-D2A6D7271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4203700"/>
            <a:ext cx="2117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胸主动脉</a:t>
            </a:r>
            <a:endParaRPr lang="zh-CN" altLang="en-US">
              <a:solidFill>
                <a:srgbClr val="0066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680" name="文本框 11271">
            <a:extLst>
              <a:ext uri="{FF2B5EF4-FFF2-40B4-BE49-F238E27FC236}">
                <a16:creationId xmlns:a16="http://schemas.microsoft.com/office/drawing/2014/main" xmlns="" id="{99CAB1C8-C952-47F1-9862-CF31EE0A3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4845050"/>
            <a:ext cx="199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4.</a:t>
            </a:r>
            <a:r>
              <a:rPr lang="zh-CN" altLang="en-US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腹主动脉</a:t>
            </a:r>
            <a:endParaRPr lang="zh-CN" altLang="en-US">
              <a:solidFill>
                <a:srgbClr val="0066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8681" name="组合 11272">
            <a:extLst>
              <a:ext uri="{FF2B5EF4-FFF2-40B4-BE49-F238E27FC236}">
                <a16:creationId xmlns:a16="http://schemas.microsoft.com/office/drawing/2014/main" xmlns="" id="{CD5A4862-59F7-4B0C-A969-F7614C53727D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1423988"/>
            <a:ext cx="239712" cy="3730625"/>
            <a:chOff x="466" y="969"/>
            <a:chExt cx="151" cy="2350"/>
          </a:xfrm>
        </p:grpSpPr>
        <p:sp>
          <p:nvSpPr>
            <p:cNvPr id="28710" name="直接连接符 11273">
              <a:extLst>
                <a:ext uri="{FF2B5EF4-FFF2-40B4-BE49-F238E27FC236}">
                  <a16:creationId xmlns:a16="http://schemas.microsoft.com/office/drawing/2014/main" xmlns="" id="{3E2A8694-C425-4C98-BB82-52C5DE2625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" y="969"/>
              <a:ext cx="9" cy="2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1" name="直接连接符 11274">
              <a:extLst>
                <a:ext uri="{FF2B5EF4-FFF2-40B4-BE49-F238E27FC236}">
                  <a16:creationId xmlns:a16="http://schemas.microsoft.com/office/drawing/2014/main" xmlns="" id="{940FA8EF-9766-499F-94C0-E9CB79315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2880"/>
              <a:ext cx="136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2" name="直接连接符 11275">
              <a:extLst>
                <a:ext uri="{FF2B5EF4-FFF2-40B4-BE49-F238E27FC236}">
                  <a16:creationId xmlns:a16="http://schemas.microsoft.com/office/drawing/2014/main" xmlns="" id="{840817B1-6BC7-41B9-8257-DDF0A04DE5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" y="3306"/>
              <a:ext cx="136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3" name="直接连接符 11276">
              <a:extLst>
                <a:ext uri="{FF2B5EF4-FFF2-40B4-BE49-F238E27FC236}">
                  <a16:creationId xmlns:a16="http://schemas.microsoft.com/office/drawing/2014/main" xmlns="" id="{C2D31100-FF45-447D-97AC-BB64C0F642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" y="1352"/>
              <a:ext cx="136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4" name="直接连接符 11277">
              <a:extLst>
                <a:ext uri="{FF2B5EF4-FFF2-40B4-BE49-F238E27FC236}">
                  <a16:creationId xmlns:a16="http://schemas.microsoft.com/office/drawing/2014/main" xmlns="" id="{4D5ABAA1-1A39-4FAF-848C-EAEBF902AE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2238"/>
              <a:ext cx="136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79" name="矩形 11278">
            <a:extLst>
              <a:ext uri="{FF2B5EF4-FFF2-40B4-BE49-F238E27FC236}">
                <a16:creationId xmlns:a16="http://schemas.microsoft.com/office/drawing/2014/main" xmlns="" id="{797FA7FF-90FC-417F-92AA-8010D6C90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1600200"/>
            <a:ext cx="2089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方正姚体" panose="02010601030101010101" pitchFamily="2" charset="-122"/>
                <a:ea typeface="幼圆" panose="02010509060101010101" pitchFamily="49" charset="-122"/>
              </a:rPr>
              <a:t>左冠状动脉</a:t>
            </a:r>
          </a:p>
          <a:p>
            <a:pPr eaLnBrk="1" hangingPunct="1"/>
            <a:r>
              <a:rPr lang="zh-CN" altLang="en-US" sz="2000">
                <a:latin typeface="方正姚体" panose="02010601030101010101" pitchFamily="2" charset="-122"/>
                <a:ea typeface="幼圆" panose="02010509060101010101" pitchFamily="49" charset="-122"/>
              </a:rPr>
              <a:t>右冠状动脉</a:t>
            </a:r>
          </a:p>
        </p:txBody>
      </p:sp>
      <p:sp>
        <p:nvSpPr>
          <p:cNvPr id="11280" name="左大括号 11279">
            <a:extLst>
              <a:ext uri="{FF2B5EF4-FFF2-40B4-BE49-F238E27FC236}">
                <a16:creationId xmlns:a16="http://schemas.microsoft.com/office/drawing/2014/main" xmlns="" id="{AAB90EE1-5FF5-42CC-B547-E69F90313732}"/>
              </a:ext>
            </a:extLst>
          </p:cNvPr>
          <p:cNvSpPr>
            <a:spLocks/>
          </p:cNvSpPr>
          <p:nvPr/>
        </p:nvSpPr>
        <p:spPr bwMode="auto">
          <a:xfrm>
            <a:off x="2089150" y="1762125"/>
            <a:ext cx="103188" cy="406400"/>
          </a:xfrm>
          <a:prstGeom prst="leftBrace">
            <a:avLst>
              <a:gd name="adj1" fmla="val 328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11281" name="矩形 11280">
            <a:extLst>
              <a:ext uri="{FF2B5EF4-FFF2-40B4-BE49-F238E27FC236}">
                <a16:creationId xmlns:a16="http://schemas.microsoft.com/office/drawing/2014/main" xmlns="" id="{84223F2E-DBD6-440F-9E0B-7BE9A30C0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74466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幼圆" panose="02010509060101010101" pitchFamily="49" charset="-122"/>
                <a:ea typeface="幼圆" panose="02010509060101010101" pitchFamily="49" charset="-122"/>
              </a:rPr>
              <a:t>→ </a:t>
            </a:r>
            <a:r>
              <a:rPr lang="zh-CN" altLang="en-US">
                <a:solidFill>
                  <a:srgbClr val="0066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心</a:t>
            </a:r>
          </a:p>
        </p:txBody>
      </p:sp>
      <p:sp>
        <p:nvSpPr>
          <p:cNvPr id="11282" name="左大括号 11281">
            <a:extLst>
              <a:ext uri="{FF2B5EF4-FFF2-40B4-BE49-F238E27FC236}">
                <a16:creationId xmlns:a16="http://schemas.microsoft.com/office/drawing/2014/main" xmlns="" id="{918088B2-B6B9-477D-B54F-CE237643CFE2}"/>
              </a:ext>
            </a:extLst>
          </p:cNvPr>
          <p:cNvSpPr>
            <a:spLocks/>
          </p:cNvSpPr>
          <p:nvPr/>
        </p:nvSpPr>
        <p:spPr bwMode="auto">
          <a:xfrm>
            <a:off x="2006600" y="2892425"/>
            <a:ext cx="128588" cy="973138"/>
          </a:xfrm>
          <a:prstGeom prst="leftBrace">
            <a:avLst>
              <a:gd name="adj1" fmla="val 6303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11283" name="矩形 11282">
            <a:extLst>
              <a:ext uri="{FF2B5EF4-FFF2-40B4-BE49-F238E27FC236}">
                <a16:creationId xmlns:a16="http://schemas.microsoft.com/office/drawing/2014/main" xmlns="" id="{664270C5-A8E3-4477-9EBB-1DB54C92F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0" y="2651125"/>
            <a:ext cx="19002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000">
                <a:latin typeface="方正姚体" panose="02010601030101010101" pitchFamily="2" charset="-122"/>
                <a:ea typeface="幼圆" panose="02010509060101010101" pitchFamily="49" charset="-122"/>
              </a:rPr>
              <a:t>头臂干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2000">
                <a:latin typeface="方正姚体" panose="02010601030101010101" pitchFamily="2" charset="-122"/>
                <a:ea typeface="幼圆" panose="02010509060101010101" pitchFamily="49" charset="-122"/>
              </a:rPr>
              <a:t>左颈总动脉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000">
                <a:latin typeface="方正姚体" panose="02010601030101010101" pitchFamily="2" charset="-122"/>
                <a:ea typeface="幼圆" panose="02010509060101010101" pitchFamily="49" charset="-122"/>
              </a:rPr>
              <a:t>左锁骨下动脉</a:t>
            </a:r>
          </a:p>
        </p:txBody>
      </p:sp>
      <p:sp>
        <p:nvSpPr>
          <p:cNvPr id="11284" name="左大括号 11283">
            <a:extLst>
              <a:ext uri="{FF2B5EF4-FFF2-40B4-BE49-F238E27FC236}">
                <a16:creationId xmlns:a16="http://schemas.microsoft.com/office/drawing/2014/main" xmlns="" id="{3512F33B-2CC5-4387-9FEA-0A7D9217910F}"/>
              </a:ext>
            </a:extLst>
          </p:cNvPr>
          <p:cNvSpPr>
            <a:spLocks/>
          </p:cNvSpPr>
          <p:nvPr/>
        </p:nvSpPr>
        <p:spPr bwMode="auto">
          <a:xfrm>
            <a:off x="2965450" y="2559050"/>
            <a:ext cx="111125" cy="552450"/>
          </a:xfrm>
          <a:prstGeom prst="leftBrace">
            <a:avLst>
              <a:gd name="adj1" fmla="val 41406"/>
              <a:gd name="adj2" fmla="val 71264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11285" name="矩形 11284">
            <a:extLst>
              <a:ext uri="{FF2B5EF4-FFF2-40B4-BE49-F238E27FC236}">
                <a16:creationId xmlns:a16="http://schemas.microsoft.com/office/drawing/2014/main" xmlns="" id="{2A096A1E-6E06-4842-90C2-8FA8F1279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2325688"/>
            <a:ext cx="227806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000">
                <a:latin typeface="方正姚体" panose="02010601030101010101" pitchFamily="2" charset="-122"/>
                <a:ea typeface="幼圆" panose="02010509060101010101" pitchFamily="49" charset="-122"/>
              </a:rPr>
              <a:t>右锁骨下动脉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000">
                <a:latin typeface="方正姚体" panose="02010601030101010101" pitchFamily="2" charset="-122"/>
                <a:ea typeface="幼圆" panose="02010509060101010101" pitchFamily="49" charset="-122"/>
              </a:rPr>
              <a:t>右颈总动脉</a:t>
            </a:r>
          </a:p>
        </p:txBody>
      </p:sp>
      <p:sp>
        <p:nvSpPr>
          <p:cNvPr id="11286" name="直接连接符 11285">
            <a:extLst>
              <a:ext uri="{FF2B5EF4-FFF2-40B4-BE49-F238E27FC236}">
                <a16:creationId xmlns:a16="http://schemas.microsoft.com/office/drawing/2014/main" xmlns="" id="{4BC24F79-B637-4631-93ED-8738660DF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7738" y="3416300"/>
            <a:ext cx="966787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7" name="右大括号 11286">
            <a:extLst>
              <a:ext uri="{FF2B5EF4-FFF2-40B4-BE49-F238E27FC236}">
                <a16:creationId xmlns:a16="http://schemas.microsoft.com/office/drawing/2014/main" xmlns="" id="{8CCD93D0-FF61-463C-B73B-C1FD2B0059CF}"/>
              </a:ext>
            </a:extLst>
          </p:cNvPr>
          <p:cNvSpPr>
            <a:spLocks/>
          </p:cNvSpPr>
          <p:nvPr/>
        </p:nvSpPr>
        <p:spPr bwMode="auto">
          <a:xfrm>
            <a:off x="4416425" y="2951163"/>
            <a:ext cx="77788" cy="465137"/>
          </a:xfrm>
          <a:prstGeom prst="rightBrace">
            <a:avLst>
              <a:gd name="adj1" fmla="val 498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11288" name="矩形 11287">
            <a:extLst>
              <a:ext uri="{FF2B5EF4-FFF2-40B4-BE49-F238E27FC236}">
                <a16:creationId xmlns:a16="http://schemas.microsoft.com/office/drawing/2014/main" xmlns="" id="{48832C83-A93A-473C-A4FD-BD567AE67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00" y="2936875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6666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头颈部</a:t>
            </a:r>
          </a:p>
        </p:txBody>
      </p:sp>
      <p:sp>
        <p:nvSpPr>
          <p:cNvPr id="11289" name="直接连接符 11288">
            <a:extLst>
              <a:ext uri="{FF2B5EF4-FFF2-40B4-BE49-F238E27FC236}">
                <a16:creationId xmlns:a16="http://schemas.microsoft.com/office/drawing/2014/main" xmlns="" id="{8B5244D2-4AB6-49BE-B267-ECA252C433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8250" y="3836988"/>
            <a:ext cx="1771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0" name="直接连接符 11289">
            <a:extLst>
              <a:ext uri="{FF2B5EF4-FFF2-40B4-BE49-F238E27FC236}">
                <a16:creationId xmlns:a16="http://schemas.microsoft.com/office/drawing/2014/main" xmlns="" id="{1344156B-A286-4200-A8F7-1D1911014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6613" y="2616200"/>
            <a:ext cx="885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1" name="右大括号 11290">
            <a:extLst>
              <a:ext uri="{FF2B5EF4-FFF2-40B4-BE49-F238E27FC236}">
                <a16:creationId xmlns:a16="http://schemas.microsoft.com/office/drawing/2014/main" xmlns="" id="{4F7819D4-BADD-4987-B17A-4CEC8FF8C7E5}"/>
              </a:ext>
            </a:extLst>
          </p:cNvPr>
          <p:cNvSpPr>
            <a:spLocks/>
          </p:cNvSpPr>
          <p:nvPr/>
        </p:nvSpPr>
        <p:spPr bwMode="auto">
          <a:xfrm>
            <a:off x="5534025" y="2616200"/>
            <a:ext cx="88900" cy="1219200"/>
          </a:xfrm>
          <a:prstGeom prst="rightBrace">
            <a:avLst>
              <a:gd name="adj1" fmla="val 1142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11292" name="文本框 11291">
            <a:extLst>
              <a:ext uri="{FF2B5EF4-FFF2-40B4-BE49-F238E27FC236}">
                <a16:creationId xmlns:a16="http://schemas.microsoft.com/office/drawing/2014/main" xmlns="" id="{4DF54A05-3E21-4D85-965F-0208E047E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13" y="2751138"/>
            <a:ext cx="536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6666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上肢</a:t>
            </a:r>
          </a:p>
          <a:p>
            <a:pPr eaLnBrk="1" hangingPunct="1"/>
            <a:endParaRPr lang="zh-CN" altLang="en-US">
              <a:solidFill>
                <a:srgbClr val="006666"/>
              </a:solidFill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11293" name="矩形 11292">
            <a:extLst>
              <a:ext uri="{FF2B5EF4-FFF2-40B4-BE49-F238E27FC236}">
                <a16:creationId xmlns:a16="http://schemas.microsoft.com/office/drawing/2014/main" xmlns="" id="{8ACACC6F-3198-46AD-9A04-F75B854D4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5195888"/>
            <a:ext cx="493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↓</a:t>
            </a:r>
          </a:p>
        </p:txBody>
      </p:sp>
      <p:sp>
        <p:nvSpPr>
          <p:cNvPr id="11294" name="矩形 11293">
            <a:extLst>
              <a:ext uri="{FF2B5EF4-FFF2-40B4-BE49-F238E27FC236}">
                <a16:creationId xmlns:a16="http://schemas.microsoft.com/office/drawing/2014/main" xmlns="" id="{FD953A0E-433A-4FDA-9E66-F6D201CC7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5549900"/>
            <a:ext cx="2655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左、右髂总动脉</a:t>
            </a:r>
          </a:p>
        </p:txBody>
      </p:sp>
      <p:sp>
        <p:nvSpPr>
          <p:cNvPr id="11295" name="左大括号 11294">
            <a:extLst>
              <a:ext uri="{FF2B5EF4-FFF2-40B4-BE49-F238E27FC236}">
                <a16:creationId xmlns:a16="http://schemas.microsoft.com/office/drawing/2014/main" xmlns="" id="{D6BFC612-B488-4561-936D-A8EF9C1F0AF8}"/>
              </a:ext>
            </a:extLst>
          </p:cNvPr>
          <p:cNvSpPr>
            <a:spLocks/>
          </p:cNvSpPr>
          <p:nvPr/>
        </p:nvSpPr>
        <p:spPr bwMode="auto">
          <a:xfrm>
            <a:off x="2451100" y="5548313"/>
            <a:ext cx="58738" cy="654050"/>
          </a:xfrm>
          <a:prstGeom prst="leftBrace">
            <a:avLst>
              <a:gd name="adj1" fmla="val 92740"/>
              <a:gd name="adj2" fmla="val 3203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方正姚体" panose="02010601030101010101" pitchFamily="2" charset="-122"/>
            </a:endParaRPr>
          </a:p>
        </p:txBody>
      </p:sp>
      <p:sp>
        <p:nvSpPr>
          <p:cNvPr id="11296" name="矩形 11295">
            <a:extLst>
              <a:ext uri="{FF2B5EF4-FFF2-40B4-BE49-F238E27FC236}">
                <a16:creationId xmlns:a16="http://schemas.microsoft.com/office/drawing/2014/main" xmlns="" id="{20179606-B374-48C0-BBAC-5E081795B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325" y="5341938"/>
            <a:ext cx="162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幼圆" panose="02010509060101010101" pitchFamily="49" charset="-122"/>
                <a:ea typeface="幼圆" panose="02010509060101010101" pitchFamily="49" charset="-122"/>
              </a:rPr>
              <a:t>髂内动脉</a:t>
            </a:r>
            <a:endParaRPr lang="zh-CN" altLang="en-US">
              <a:solidFill>
                <a:srgbClr val="0066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297" name="矩形 11296">
            <a:extLst>
              <a:ext uri="{FF2B5EF4-FFF2-40B4-BE49-F238E27FC236}">
                <a16:creationId xmlns:a16="http://schemas.microsoft.com/office/drawing/2014/main" xmlns="" id="{6BB8DEFA-CFE6-423D-8DE5-58036310E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5935663"/>
            <a:ext cx="165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方正姚体" panose="02010601030101010101" pitchFamily="2" charset="-122"/>
                <a:ea typeface="幼圆" panose="02010509060101010101" pitchFamily="49" charset="-122"/>
              </a:rPr>
              <a:t>髂外动脉</a:t>
            </a:r>
            <a:endParaRPr lang="zh-CN" altLang="en-US">
              <a:solidFill>
                <a:srgbClr val="0066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298" name="矩形 11297">
            <a:extLst>
              <a:ext uri="{FF2B5EF4-FFF2-40B4-BE49-F238E27FC236}">
                <a16:creationId xmlns:a16="http://schemas.microsoft.com/office/drawing/2014/main" xmlns="" id="{7CC9B420-F4FB-40A9-8F36-B205E5E8F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4222750"/>
            <a:ext cx="159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→ </a:t>
            </a:r>
            <a:r>
              <a:rPr lang="zh-CN" altLang="en-US">
                <a:solidFill>
                  <a:srgbClr val="006666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胸部</a:t>
            </a:r>
            <a:endParaRPr lang="zh-CN" altLang="en-US" sz="1800" b="0">
              <a:solidFill>
                <a:srgbClr val="006666"/>
              </a:solidFill>
              <a:latin typeface="方正姚体" panose="02010601030101010101" pitchFamily="2" charset="-122"/>
            </a:endParaRPr>
          </a:p>
        </p:txBody>
      </p:sp>
      <p:sp>
        <p:nvSpPr>
          <p:cNvPr id="11299" name="矩形 11298">
            <a:extLst>
              <a:ext uri="{FF2B5EF4-FFF2-40B4-BE49-F238E27FC236}">
                <a16:creationId xmlns:a16="http://schemas.microsoft.com/office/drawing/2014/main" xmlns="" id="{1EC6ABC3-4E5B-4DAE-A343-5849AF3B4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763" y="4873625"/>
            <a:ext cx="150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→</a:t>
            </a:r>
            <a:r>
              <a:rPr lang="en-US" altLang="zh-CN">
                <a:solidFill>
                  <a:schemeClr val="hlink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 </a:t>
            </a:r>
            <a:r>
              <a:rPr lang="zh-CN" altLang="en-US">
                <a:solidFill>
                  <a:srgbClr val="006666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腹部</a:t>
            </a:r>
          </a:p>
        </p:txBody>
      </p:sp>
      <p:sp>
        <p:nvSpPr>
          <p:cNvPr id="11300" name="矩形 11299">
            <a:extLst>
              <a:ext uri="{FF2B5EF4-FFF2-40B4-BE49-F238E27FC236}">
                <a16:creationId xmlns:a16="http://schemas.microsoft.com/office/drawing/2014/main" xmlns="" id="{F1E50C9B-517E-4CD6-AF11-48DC0A4F9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5" y="5338763"/>
            <a:ext cx="135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→ </a:t>
            </a:r>
            <a:r>
              <a:rPr lang="zh-CN" altLang="en-US">
                <a:solidFill>
                  <a:srgbClr val="006666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盆部</a:t>
            </a:r>
          </a:p>
        </p:txBody>
      </p:sp>
      <p:sp>
        <p:nvSpPr>
          <p:cNvPr id="11301" name="矩形 11300">
            <a:extLst>
              <a:ext uri="{FF2B5EF4-FFF2-40B4-BE49-F238E27FC236}">
                <a16:creationId xmlns:a16="http://schemas.microsoft.com/office/drawing/2014/main" xmlns="" id="{9023AFA1-D5A2-4EA7-8AC2-E1B5DC910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913" y="5907088"/>
            <a:ext cx="1482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方正姚体" panose="02010601030101010101" pitchFamily="2" charset="-122"/>
                <a:ea typeface="幼圆" panose="02010509060101010101" pitchFamily="49" charset="-122"/>
              </a:rPr>
              <a:t>→ </a:t>
            </a:r>
            <a:r>
              <a:rPr lang="zh-CN" altLang="en-US">
                <a:solidFill>
                  <a:srgbClr val="006666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下肢</a:t>
            </a:r>
          </a:p>
        </p:txBody>
      </p:sp>
      <p:sp>
        <p:nvSpPr>
          <p:cNvPr id="28705" name="文本框 11301">
            <a:extLst>
              <a:ext uri="{FF2B5EF4-FFF2-40B4-BE49-F238E27FC236}">
                <a16:creationId xmlns:a16="http://schemas.microsoft.com/office/drawing/2014/main" xmlns="" id="{CEE1B929-C05D-42C0-B34A-3F2BB2C85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11699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华文行楷" panose="02010800040101010101" pitchFamily="2" charset="-122"/>
              </a:rPr>
              <a:t>1</a:t>
            </a:r>
          </a:p>
        </p:txBody>
      </p:sp>
      <p:sp>
        <p:nvSpPr>
          <p:cNvPr id="28706" name="文本框 11302">
            <a:extLst>
              <a:ext uri="{FF2B5EF4-FFF2-40B4-BE49-F238E27FC236}">
                <a16:creationId xmlns:a16="http://schemas.microsoft.com/office/drawing/2014/main" xmlns="" id="{48E24E82-9DFD-4E5D-9252-60CD64167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825" y="9794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2</a:t>
            </a:r>
          </a:p>
        </p:txBody>
      </p:sp>
      <p:sp>
        <p:nvSpPr>
          <p:cNvPr id="28707" name="文本框 11303">
            <a:extLst>
              <a:ext uri="{FF2B5EF4-FFF2-40B4-BE49-F238E27FC236}">
                <a16:creationId xmlns:a16="http://schemas.microsoft.com/office/drawing/2014/main" xmlns="" id="{DD282A5F-329E-4FDC-B70C-F1DCE5CEB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23637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3</a:t>
            </a:r>
          </a:p>
        </p:txBody>
      </p:sp>
      <p:sp>
        <p:nvSpPr>
          <p:cNvPr id="28708" name="文本框 11304">
            <a:extLst>
              <a:ext uri="{FF2B5EF4-FFF2-40B4-BE49-F238E27FC236}">
                <a16:creationId xmlns:a16="http://schemas.microsoft.com/office/drawing/2014/main" xmlns="" id="{D65BDD04-1685-49EF-B8BA-FFC937B0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41925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66FF33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4</a:t>
            </a:r>
          </a:p>
        </p:txBody>
      </p:sp>
      <p:pic>
        <p:nvPicPr>
          <p:cNvPr id="28709" name="图片 11305" descr="1">
            <a:hlinkClick r:id="rId4" action="ppaction://hlinksldjump"/>
            <a:extLst>
              <a:ext uri="{FF2B5EF4-FFF2-40B4-BE49-F238E27FC236}">
                <a16:creationId xmlns:a16="http://schemas.microsoft.com/office/drawing/2014/main" xmlns="" id="{C6546A2E-950B-456F-9440-781FB4186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575" y="5946775"/>
            <a:ext cx="7064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/>
      <p:bldP spid="11281" grpId="0"/>
      <p:bldP spid="11283" grpId="0"/>
      <p:bldP spid="11285" grpId="0"/>
      <p:bldP spid="11287" grpId="0" animBg="1"/>
      <p:bldP spid="11288" grpId="0"/>
      <p:bldP spid="11292" grpId="0"/>
      <p:bldP spid="11293" grpId="0"/>
      <p:bldP spid="11294" grpId="0"/>
      <p:bldP spid="11296" grpId="0"/>
      <p:bldP spid="11297" grpId="0"/>
      <p:bldP spid="11298" grpId="0"/>
      <p:bldP spid="11299" grpId="0"/>
      <p:bldP spid="11300" grpId="0"/>
      <p:bldP spid="113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12289">
            <a:extLst>
              <a:ext uri="{FF2B5EF4-FFF2-40B4-BE49-F238E27FC236}">
                <a16:creationId xmlns:a16="http://schemas.microsoft.com/office/drawing/2014/main" xmlns="" id="{F0A03736-C770-4C17-B592-5AD5DE1A7ABB}"/>
              </a:ext>
            </a:extLst>
          </p:cNvPr>
          <p:cNvGrpSpPr>
            <a:grpSpLocks/>
          </p:cNvGrpSpPr>
          <p:nvPr/>
        </p:nvGrpSpPr>
        <p:grpSpPr bwMode="auto">
          <a:xfrm>
            <a:off x="1047750" y="1601788"/>
            <a:ext cx="7766050" cy="3752850"/>
            <a:chOff x="700" y="1081"/>
            <a:chExt cx="4892" cy="2364"/>
          </a:xfrm>
        </p:grpSpPr>
        <p:pic>
          <p:nvPicPr>
            <p:cNvPr id="29700" name="图片 12290" descr="图片1">
              <a:extLst>
                <a:ext uri="{FF2B5EF4-FFF2-40B4-BE49-F238E27FC236}">
                  <a16:creationId xmlns:a16="http://schemas.microsoft.com/office/drawing/2014/main" xmlns="" id="{E4927980-77F2-4034-9E16-52BFD3AEE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" y="1081"/>
              <a:ext cx="2970" cy="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1" name="直接连接符 12291">
              <a:extLst>
                <a:ext uri="{FF2B5EF4-FFF2-40B4-BE49-F238E27FC236}">
                  <a16:creationId xmlns:a16="http://schemas.microsoft.com/office/drawing/2014/main" xmlns="" id="{6E8F83FB-2809-44EA-8D9F-FB55A2DAB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2" y="2192"/>
              <a:ext cx="0" cy="10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2" name="文本框 12292">
              <a:extLst>
                <a:ext uri="{FF2B5EF4-FFF2-40B4-BE49-F238E27FC236}">
                  <a16:creationId xmlns:a16="http://schemas.microsoft.com/office/drawing/2014/main" xmlns="" id="{51219E50-62E6-40A0-A31A-1384AE031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4" y="3157"/>
              <a:ext cx="10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方正姚体" panose="02010601030101010101" pitchFamily="2" charset="-122"/>
                  <a:ea typeface="幼圆" panose="02010509060101010101" pitchFamily="49" charset="-122"/>
                </a:rPr>
                <a:t>主动脉弓</a:t>
              </a:r>
            </a:p>
          </p:txBody>
        </p:sp>
        <p:sp>
          <p:nvSpPr>
            <p:cNvPr id="29703" name="直接连接符 12293">
              <a:extLst>
                <a:ext uri="{FF2B5EF4-FFF2-40B4-BE49-F238E27FC236}">
                  <a16:creationId xmlns:a16="http://schemas.microsoft.com/office/drawing/2014/main" xmlns="" id="{CA3F6381-EFFA-450B-94BE-56446FDFDD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8" y="2016"/>
              <a:ext cx="1320" cy="41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4" name="矩形 12294">
              <a:extLst>
                <a:ext uri="{FF2B5EF4-FFF2-40B4-BE49-F238E27FC236}">
                  <a16:creationId xmlns:a16="http://schemas.microsoft.com/office/drawing/2014/main" xmlns="" id="{6467A9BA-44BA-4DE2-8841-768D54897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" y="2272"/>
              <a:ext cx="8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方正姚体" panose="02010601030101010101" pitchFamily="2" charset="-122"/>
                  <a:ea typeface="幼圆" panose="02010509060101010101" pitchFamily="49" charset="-122"/>
                </a:rPr>
                <a:t>头臂干</a:t>
              </a:r>
            </a:p>
          </p:txBody>
        </p:sp>
        <p:sp>
          <p:nvSpPr>
            <p:cNvPr id="29705" name="矩形 12295">
              <a:extLst>
                <a:ext uri="{FF2B5EF4-FFF2-40B4-BE49-F238E27FC236}">
                  <a16:creationId xmlns:a16="http://schemas.microsoft.com/office/drawing/2014/main" xmlns="" id="{2AC9E258-46EA-4354-99D6-F1311A945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" y="1856"/>
              <a:ext cx="13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方正姚体" panose="02010601030101010101" pitchFamily="2" charset="-122"/>
                  <a:ea typeface="幼圆" panose="02010509060101010101" pitchFamily="49" charset="-122"/>
                </a:rPr>
                <a:t>左锁骨下动脉</a:t>
              </a:r>
            </a:p>
          </p:txBody>
        </p:sp>
        <p:sp>
          <p:nvSpPr>
            <p:cNvPr id="29706" name="矩形 12296">
              <a:extLst>
                <a:ext uri="{FF2B5EF4-FFF2-40B4-BE49-F238E27FC236}">
                  <a16:creationId xmlns:a16="http://schemas.microsoft.com/office/drawing/2014/main" xmlns="" id="{0D17D0A7-2FB4-4E0D-98B8-87F88665F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1256"/>
              <a:ext cx="15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方正姚体" panose="02010601030101010101" pitchFamily="2" charset="-122"/>
                  <a:ea typeface="幼圆" panose="02010509060101010101" pitchFamily="49" charset="-122"/>
                </a:rPr>
                <a:t>左颈总动脉</a:t>
              </a:r>
            </a:p>
          </p:txBody>
        </p:sp>
        <p:sp>
          <p:nvSpPr>
            <p:cNvPr id="29707" name="矩形 12297">
              <a:extLst>
                <a:ext uri="{FF2B5EF4-FFF2-40B4-BE49-F238E27FC236}">
                  <a16:creationId xmlns:a16="http://schemas.microsoft.com/office/drawing/2014/main" xmlns="" id="{7DF52763-9B31-42C0-9F12-A09D25FE9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" y="1792"/>
              <a:ext cx="15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方正姚体" panose="02010601030101010101" pitchFamily="2" charset="-122"/>
                  <a:ea typeface="幼圆" panose="02010509060101010101" pitchFamily="49" charset="-122"/>
                </a:rPr>
                <a:t>右锁骨下动脉</a:t>
              </a:r>
            </a:p>
          </p:txBody>
        </p:sp>
        <p:sp>
          <p:nvSpPr>
            <p:cNvPr id="29708" name="矩形 12298">
              <a:extLst>
                <a:ext uri="{FF2B5EF4-FFF2-40B4-BE49-F238E27FC236}">
                  <a16:creationId xmlns:a16="http://schemas.microsoft.com/office/drawing/2014/main" xmlns="" id="{D79354BC-0579-4CC8-AB7F-798A378EB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1288"/>
              <a:ext cx="13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方正姚体" panose="02010601030101010101" pitchFamily="2" charset="-122"/>
                  <a:ea typeface="幼圆" panose="02010509060101010101" pitchFamily="49" charset="-122"/>
                </a:rPr>
                <a:t>右颈总动脉</a:t>
              </a:r>
            </a:p>
          </p:txBody>
        </p:sp>
        <p:sp>
          <p:nvSpPr>
            <p:cNvPr id="29709" name="直接连接符 12299">
              <a:extLst>
                <a:ext uri="{FF2B5EF4-FFF2-40B4-BE49-F238E27FC236}">
                  <a16:creationId xmlns:a16="http://schemas.microsoft.com/office/drawing/2014/main" xmlns="" id="{F2C93A5B-2FA4-4197-B9DD-02B10E2793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6" y="1744"/>
              <a:ext cx="808" cy="18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0" name="直接连接符 12300">
              <a:extLst>
                <a:ext uri="{FF2B5EF4-FFF2-40B4-BE49-F238E27FC236}">
                  <a16:creationId xmlns:a16="http://schemas.microsoft.com/office/drawing/2014/main" xmlns="" id="{B93D4E42-996D-4F06-8925-C2725B83CF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0" y="1432"/>
              <a:ext cx="10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1" name="直接连接符 12301">
              <a:extLst>
                <a:ext uri="{FF2B5EF4-FFF2-40B4-BE49-F238E27FC236}">
                  <a16:creationId xmlns:a16="http://schemas.microsoft.com/office/drawing/2014/main" xmlns="" id="{E038D353-6298-4326-993E-2F78A95184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92" y="1408"/>
              <a:ext cx="88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2" name="直接连接符 12302">
              <a:extLst>
                <a:ext uri="{FF2B5EF4-FFF2-40B4-BE49-F238E27FC236}">
                  <a16:creationId xmlns:a16="http://schemas.microsoft.com/office/drawing/2014/main" xmlns="" id="{83DF38DC-F0D0-4964-B13F-84E2C90F08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52" y="2032"/>
              <a:ext cx="9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9699" name="图片 12303" descr="2">
            <a:hlinkClick r:id="rId3" action="ppaction://hlinksldjump"/>
            <a:extLst>
              <a:ext uri="{FF2B5EF4-FFF2-40B4-BE49-F238E27FC236}">
                <a16:creationId xmlns:a16="http://schemas.microsoft.com/office/drawing/2014/main" xmlns="" id="{DAA04648-697D-486C-BE70-84546A3D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375" y="5553075"/>
            <a:ext cx="7826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3313">
            <a:extLst>
              <a:ext uri="{FF2B5EF4-FFF2-40B4-BE49-F238E27FC236}">
                <a16:creationId xmlns:a16="http://schemas.microsoft.com/office/drawing/2014/main" xmlns="" id="{82EB47B4-BE3C-4A46-AB59-ED0DC6A6F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260350"/>
            <a:ext cx="35290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0">
                <a:latin typeface="方正姚体" panose="02010601030101010101" pitchFamily="2" charset="-122"/>
                <a:ea typeface="方正姚体" panose="02010601030101010101" pitchFamily="2" charset="-122"/>
              </a:rPr>
              <a:t>(</a:t>
            </a:r>
            <a:r>
              <a:rPr lang="zh-CN" altLang="en-US" sz="3200" b="0">
                <a:latin typeface="方正姚体" panose="02010601030101010101" pitchFamily="2" charset="-122"/>
                <a:ea typeface="方正姚体" panose="02010601030101010101" pitchFamily="2" charset="-122"/>
              </a:rPr>
              <a:t>一</a:t>
            </a:r>
            <a:r>
              <a:rPr lang="en-US" altLang="zh-CN" sz="3200" b="0">
                <a:latin typeface="方正姚体" panose="02010601030101010101" pitchFamily="2" charset="-122"/>
                <a:ea typeface="方正姚体" panose="02010601030101010101" pitchFamily="2" charset="-122"/>
              </a:rPr>
              <a:t>)</a:t>
            </a:r>
            <a:r>
              <a:rPr lang="zh-CN" altLang="en-US" sz="3200" b="0">
                <a:latin typeface="方正姚体" panose="02010601030101010101" pitchFamily="2" charset="-122"/>
                <a:ea typeface="方正姚体" panose="02010601030101010101" pitchFamily="2" charset="-122"/>
              </a:rPr>
              <a:t>颈总动脉</a:t>
            </a:r>
          </a:p>
        </p:txBody>
      </p:sp>
      <p:pic>
        <p:nvPicPr>
          <p:cNvPr id="30723" name="图片 13314" descr="Snap45">
            <a:extLst>
              <a:ext uri="{FF2B5EF4-FFF2-40B4-BE49-F238E27FC236}">
                <a16:creationId xmlns:a16="http://schemas.microsoft.com/office/drawing/2014/main" xmlns="" id="{2C7296CE-48F9-4989-975D-C73BC2883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87" t="27834" r="19827" b="7588"/>
          <a:stretch>
            <a:fillRect/>
          </a:stretch>
        </p:blipFill>
        <p:spPr bwMode="auto">
          <a:xfrm>
            <a:off x="6464300" y="190500"/>
            <a:ext cx="24130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图片 13315" descr="图片14">
            <a:extLst>
              <a:ext uri="{FF2B5EF4-FFF2-40B4-BE49-F238E27FC236}">
                <a16:creationId xmlns:a16="http://schemas.microsoft.com/office/drawing/2014/main" xmlns="" id="{A7BAB54D-DB79-4211-8BD6-41C235C57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0275"/>
            <a:ext cx="35845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圆角矩形标注 13316">
            <a:extLst>
              <a:ext uri="{FF2B5EF4-FFF2-40B4-BE49-F238E27FC236}">
                <a16:creationId xmlns:a16="http://schemas.microsoft.com/office/drawing/2014/main" xmlns="" id="{0A361FB8-B618-4E1D-AA1D-3320EC11A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117725"/>
            <a:ext cx="3067050" cy="4573588"/>
          </a:xfrm>
          <a:prstGeom prst="wedgeRoundRectCallout">
            <a:avLst>
              <a:gd name="adj1" fmla="val 122981"/>
              <a:gd name="adj2" fmla="val -51736"/>
              <a:gd name="adj3" fmla="val 1666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方正姚体" panose="02010601030101010101" pitchFamily="2" charset="-122"/>
              <a:ea typeface="幼圆" panose="02010509060101010101" pitchFamily="49" charset="-122"/>
            </a:endParaRPr>
          </a:p>
        </p:txBody>
      </p:sp>
      <p:sp>
        <p:nvSpPr>
          <p:cNvPr id="30726" name="文本框 13317">
            <a:extLst>
              <a:ext uri="{FF2B5EF4-FFF2-40B4-BE49-F238E27FC236}">
                <a16:creationId xmlns:a16="http://schemas.microsoft.com/office/drawing/2014/main" xmlns="" id="{0FF098E1-E728-4E6F-B5F7-DEE2B7B2F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64992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solidFill>
                  <a:srgbClr val="FF3300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颈动脉窦</a:t>
            </a:r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：压力感受器，调节血压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>
                <a:solidFill>
                  <a:srgbClr val="FF3300"/>
                </a:solidFill>
                <a:latin typeface="方正姚体" panose="02010601030101010101" pitchFamily="2" charset="-122"/>
                <a:ea typeface="幼圆" panose="02010509060101010101" pitchFamily="49" charset="-122"/>
              </a:rPr>
              <a:t>颈动脉小球</a:t>
            </a:r>
            <a:r>
              <a:rPr lang="zh-CN" altLang="en-US">
                <a:latin typeface="方正姚体" panose="02010601030101010101" pitchFamily="2" charset="-122"/>
                <a:ea typeface="幼圆" panose="02010509060101010101" pitchFamily="49" charset="-122"/>
              </a:rPr>
              <a:t>：化学感受器，调节呼吸</a:t>
            </a:r>
          </a:p>
        </p:txBody>
      </p:sp>
      <p:pic>
        <p:nvPicPr>
          <p:cNvPr id="30727" name="图片 13318" descr="图片5">
            <a:extLst>
              <a:ext uri="{FF2B5EF4-FFF2-40B4-BE49-F238E27FC236}">
                <a16:creationId xmlns:a16="http://schemas.microsoft.com/office/drawing/2014/main" xmlns="" id="{8334891A-FFEB-445A-B548-AFB350FE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1900237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66FF33"/>
      </a:accent2>
      <a:accent3>
        <a:srgbClr val="FFFFFF"/>
      </a:accent3>
      <a:accent4>
        <a:srgbClr val="000000"/>
      </a:accent4>
      <a:accent5>
        <a:srgbClr val="D9EDEE"/>
      </a:accent5>
      <a:accent6>
        <a:srgbClr val="5BE52D"/>
      </a:accent6>
      <a:hlink>
        <a:srgbClr val="FF0000"/>
      </a:hlink>
      <a:folHlink>
        <a:srgbClr val="0000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66FF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5CE72D"/>
        </a:accent6>
        <a:hlink>
          <a:srgbClr val="FF00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裹">
  <a:themeElements>
    <a:clrScheme name="包裹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包裹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包裹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包裹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包裹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Pages>0</Pages>
  <Words>1088</Words>
  <Characters>0</Characters>
  <Application>Microsoft Office PowerPoint</Application>
  <DocSecurity>0</DocSecurity>
  <PresentationFormat>全屏显示(4:3)</PresentationFormat>
  <Lines>0</Lines>
  <Paragraphs>440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52" baseType="lpstr">
      <vt:lpstr>Arial</vt:lpstr>
      <vt:lpstr>宋体</vt:lpstr>
      <vt:lpstr>华文中宋</vt:lpstr>
      <vt:lpstr>仿宋</vt:lpstr>
      <vt:lpstr>Wingdings</vt:lpstr>
      <vt:lpstr>Gill Sans MT</vt:lpstr>
      <vt:lpstr>方正姚体</vt:lpstr>
      <vt:lpstr>幼圆</vt:lpstr>
      <vt:lpstr>华文细黑</vt:lpstr>
      <vt:lpstr>华文行楷</vt:lpstr>
      <vt:lpstr>汉仪雁翎体简</vt:lpstr>
      <vt:lpstr>Aharoni</vt:lpstr>
      <vt:lpstr>默认设计模板</vt:lpstr>
      <vt:lpstr>包裹</vt:lpstr>
      <vt:lpstr>动  脉</vt:lpstr>
      <vt:lpstr>重点内容</vt:lpstr>
      <vt:lpstr>重点内容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That’s  over</vt:lpstr>
    </vt:vector>
  </TitlesOfParts>
  <Manager/>
  <Company>wfmc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sophy</dc:creator>
  <cp:keywords/>
  <dc:description/>
  <cp:lastModifiedBy>crazysophy</cp:lastModifiedBy>
  <cp:revision>295</cp:revision>
  <dcterms:created xsi:type="dcterms:W3CDTF">2040-04-22T14:47:31Z</dcterms:created>
  <dcterms:modified xsi:type="dcterms:W3CDTF">2021-04-19T13:59:03Z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